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77.jpg" ContentType="image/png"/>
  <Override PartName="/ppt/media/image79.jpg" ContentType="image/jpg"/>
  <Override PartName="/ppt/media/image80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1" r:id="rId14"/>
  </p:sldIdLst>
  <p:sldSz cx="29232225" cy="16235363"/>
  <p:notesSz cx="10680700" cy="75565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elvetica" panose="020B0604020202020204" pitchFamily="34" charset="0"/>
      <p:regular r:id="rId20"/>
      <p:bold r:id="rId21"/>
      <p:italic r:id="rId22"/>
      <p:boldItalic r:id="rId23"/>
    </p:embeddedFont>
    <p:embeddedFont>
      <p:font typeface="Maiandra GD" panose="020E0502030308020204" pitchFamily="34" charset="0"/>
      <p:regular r:id="rId24"/>
    </p:embeddedFont>
    <p:embeddedFont>
      <p:font typeface="Montserrat"/>
      <p:regular r:id="rId25"/>
      <p:bold r:id="rId26"/>
      <p:italic r:id="rId27"/>
      <p:boldItalic r:id="rId28"/>
    </p:embeddedFont>
    <p:embeddedFont>
      <p:font typeface="Montserrat Medium" panose="020B0604020202020204" charset="0"/>
      <p:regular r:id="rId29"/>
      <p:bold r:id="rId30"/>
      <p:italic r:id="rId31"/>
      <p:boldItalic r:id="rId32"/>
    </p:embeddedFont>
    <p:embeddedFont>
      <p:font typeface="Montserrat SemiBold" panose="020B0604020202020204" charset="-52"/>
      <p:regular r:id="rId33"/>
      <p:bold r:id="rId34"/>
      <p:italic r:id="rId35"/>
      <p:boldItalic r:id="rId36"/>
    </p:embeddedFont>
    <p:embeddedFont>
      <p:font typeface="Oswald Regular" panose="020B0604020202020204" charset="-52"/>
      <p:regular r:id="rId37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6986" userDrawn="1">
          <p15:clr>
            <a:srgbClr val="A4A3A4"/>
          </p15:clr>
        </p15:guide>
        <p15:guide id="2" pos="17367" userDrawn="1">
          <p15:clr>
            <a:srgbClr val="A4A3A4"/>
          </p15:clr>
        </p15:guide>
        <p15:guide id="3" orient="horz" pos="554" userDrawn="1">
          <p15:clr>
            <a:srgbClr val="A4A3A4"/>
          </p15:clr>
        </p15:guide>
        <p15:guide id="4" pos="1095" userDrawn="1">
          <p15:clr>
            <a:srgbClr val="A4A3A4"/>
          </p15:clr>
        </p15:guide>
        <p15:guide id="5" orient="horz" pos="21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BFF"/>
    <a:srgbClr val="008D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83"/>
    <p:restoredTop sz="94694"/>
  </p:normalViewPr>
  <p:slideViewPr>
    <p:cSldViewPr>
      <p:cViewPr varScale="1">
        <p:scale>
          <a:sx n="46" d="100"/>
          <a:sy n="46" d="100"/>
        </p:scale>
        <p:origin x="396" y="90"/>
      </p:cViewPr>
      <p:guideLst>
        <p:guide orient="horz" pos="6986"/>
        <p:guide pos="17367"/>
        <p:guide orient="horz" pos="554"/>
        <p:guide pos="1095"/>
        <p:guide orient="horz" pos="21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viewProps" Target="viewProp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15B334-8B3D-4F97-B4DA-C60011435B6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2D02F23-D078-471F-AD01-A92F66FEDE06}">
      <dgm:prSet phldrT="[Текст]" phldr="1"/>
      <dgm:spPr/>
      <dgm:t>
        <a:bodyPr/>
        <a:lstStyle/>
        <a:p>
          <a:endParaRPr lang="ru-RU" dirty="0"/>
        </a:p>
      </dgm:t>
    </dgm:pt>
    <dgm:pt modelId="{3B3DE4B2-DF0D-452E-A7DE-3B4BC18E393D}" type="sibTrans" cxnId="{7FD3CCE5-7DAA-4E0B-90B1-392DA4DFB3D2}">
      <dgm:prSet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  <dgm:t>
        <a:bodyPr/>
        <a:lstStyle/>
        <a:p>
          <a:endParaRPr lang="ru-RU"/>
        </a:p>
      </dgm:t>
    </dgm:pt>
    <dgm:pt modelId="{E04974A9-45C8-46DB-BC5D-D24150661802}" type="parTrans" cxnId="{7FD3CCE5-7DAA-4E0B-90B1-392DA4DFB3D2}">
      <dgm:prSet/>
      <dgm:spPr/>
      <dgm:t>
        <a:bodyPr/>
        <a:lstStyle/>
        <a:p>
          <a:endParaRPr lang="ru-RU"/>
        </a:p>
      </dgm:t>
    </dgm:pt>
    <dgm:pt modelId="{27FB5E36-2CF3-4438-8594-2CB010D2B56D}" type="pres">
      <dgm:prSet presAssocID="{D815B334-8B3D-4F97-B4DA-C60011435B62}" presName="Name0" presStyleCnt="0">
        <dgm:presLayoutVars>
          <dgm:chMax val="7"/>
          <dgm:chPref val="7"/>
          <dgm:dir/>
        </dgm:presLayoutVars>
      </dgm:prSet>
      <dgm:spPr/>
    </dgm:pt>
    <dgm:pt modelId="{1E48CA74-B67C-4BAE-8A1F-7551077C8C46}" type="pres">
      <dgm:prSet presAssocID="{D815B334-8B3D-4F97-B4DA-C60011435B62}" presName="Name1" presStyleCnt="0"/>
      <dgm:spPr/>
    </dgm:pt>
    <dgm:pt modelId="{9689D217-FA67-4B56-B859-883923893467}" type="pres">
      <dgm:prSet presAssocID="{3B3DE4B2-DF0D-452E-A7DE-3B4BC18E393D}" presName="picture_1" presStyleCnt="0"/>
      <dgm:spPr/>
    </dgm:pt>
    <dgm:pt modelId="{79EF9194-22CD-49D4-B6F6-21A8BB106CA4}" type="pres">
      <dgm:prSet presAssocID="{3B3DE4B2-DF0D-452E-A7DE-3B4BC18E393D}" presName="pictureRepeatNode" presStyleLbl="alignImgPlace1" presStyleIdx="0" presStyleCnt="1" custScaleX="200000" custScaleY="202720" custLinFactNeighborY="0"/>
      <dgm:spPr/>
    </dgm:pt>
    <dgm:pt modelId="{1D54B6FF-8ABB-4097-9A8B-26862378BB98}" type="pres">
      <dgm:prSet presAssocID="{12D02F23-D078-471F-AD01-A92F66FEDE06}" presName="text_1" presStyleLbl="node1" presStyleIdx="0" presStyleCnt="0" custFlipVert="0" custFlipHor="0" custScaleX="58396" custScaleY="27533" custLinFactY="106990" custLinFactNeighborX="-92137" custLinFactNeighborY="200000">
        <dgm:presLayoutVars>
          <dgm:bulletEnabled val="1"/>
        </dgm:presLayoutVars>
      </dgm:prSet>
      <dgm:spPr/>
    </dgm:pt>
  </dgm:ptLst>
  <dgm:cxnLst>
    <dgm:cxn modelId="{7B0FA446-10E8-4AA0-84EB-6BCC6B1B5AF1}" type="presOf" srcId="{D815B334-8B3D-4F97-B4DA-C60011435B62}" destId="{27FB5E36-2CF3-4438-8594-2CB010D2B56D}" srcOrd="0" destOrd="0" presId="urn:microsoft.com/office/officeart/2008/layout/CircularPictureCallout"/>
    <dgm:cxn modelId="{124625D2-3032-4E58-AE5C-19CCD2E965C8}" type="presOf" srcId="{3B3DE4B2-DF0D-452E-A7DE-3B4BC18E393D}" destId="{79EF9194-22CD-49D4-B6F6-21A8BB106CA4}" srcOrd="0" destOrd="0" presId="urn:microsoft.com/office/officeart/2008/layout/CircularPictureCallout"/>
    <dgm:cxn modelId="{63DF8ED8-7377-4947-86D4-8FB0FED24347}" type="presOf" srcId="{12D02F23-D078-471F-AD01-A92F66FEDE06}" destId="{1D54B6FF-8ABB-4097-9A8B-26862378BB98}" srcOrd="0" destOrd="0" presId="urn:microsoft.com/office/officeart/2008/layout/CircularPictureCallout"/>
    <dgm:cxn modelId="{7FD3CCE5-7DAA-4E0B-90B1-392DA4DFB3D2}" srcId="{D815B334-8B3D-4F97-B4DA-C60011435B62}" destId="{12D02F23-D078-471F-AD01-A92F66FEDE06}" srcOrd="0" destOrd="0" parTransId="{E04974A9-45C8-46DB-BC5D-D24150661802}" sibTransId="{3B3DE4B2-DF0D-452E-A7DE-3B4BC18E393D}"/>
    <dgm:cxn modelId="{4F269132-7F1A-488A-9214-1E7B20105EA4}" type="presParOf" srcId="{27FB5E36-2CF3-4438-8594-2CB010D2B56D}" destId="{1E48CA74-B67C-4BAE-8A1F-7551077C8C46}" srcOrd="0" destOrd="0" presId="urn:microsoft.com/office/officeart/2008/layout/CircularPictureCallout"/>
    <dgm:cxn modelId="{2AE70131-3013-4515-90AA-B9F2DF787A96}" type="presParOf" srcId="{1E48CA74-B67C-4BAE-8A1F-7551077C8C46}" destId="{9689D217-FA67-4B56-B859-883923893467}" srcOrd="0" destOrd="0" presId="urn:microsoft.com/office/officeart/2008/layout/CircularPictureCallout"/>
    <dgm:cxn modelId="{ADA31D16-4829-4277-8882-43DE0A8E7EFA}" type="presParOf" srcId="{9689D217-FA67-4B56-B859-883923893467}" destId="{79EF9194-22CD-49D4-B6F6-21A8BB106CA4}" srcOrd="0" destOrd="0" presId="urn:microsoft.com/office/officeart/2008/layout/CircularPictureCallout"/>
    <dgm:cxn modelId="{975D0E42-E898-491D-89EC-3F87F385FA5E}" type="presParOf" srcId="{1E48CA74-B67C-4BAE-8A1F-7551077C8C46}" destId="{1D54B6FF-8ABB-4097-9A8B-26862378BB9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EF9194-22CD-49D4-B6F6-21A8BB106CA4}">
      <dsp:nvSpPr>
        <dsp:cNvPr id="0" name=""/>
        <dsp:cNvSpPr/>
      </dsp:nvSpPr>
      <dsp:spPr>
        <a:xfrm>
          <a:off x="0" y="-1"/>
          <a:ext cx="3352523" cy="3398118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54B6FF-8ABB-4097-9A8B-26862378BB98}">
      <dsp:nvSpPr>
        <dsp:cNvPr id="0" name=""/>
        <dsp:cNvSpPr/>
      </dsp:nvSpPr>
      <dsp:spPr>
        <a:xfrm>
          <a:off x="374570" y="3245812"/>
          <a:ext cx="626476" cy="15230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sp:txBody>
      <dsp:txXfrm>
        <a:off x="374570" y="3245812"/>
        <a:ext cx="626476" cy="1523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2756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49963" y="0"/>
            <a:ext cx="4627562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7D0C7-5490-4718-848A-6709CB22AD53}" type="datetimeFigureOut">
              <a:rPr lang="ru-RU" smtClean="0"/>
              <a:t>15.07.2026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43238" y="944563"/>
            <a:ext cx="4594225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8388" y="3636963"/>
            <a:ext cx="8543925" cy="29749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2756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49963" y="7177088"/>
            <a:ext cx="4627562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F19FD-A7E4-4DC7-8540-167093FDBC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445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F19FD-A7E4-4DC7-8540-167093FDBC6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619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92422" y="5032968"/>
            <a:ext cx="2484739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384834" y="9091806"/>
            <a:ext cx="2046255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4742" y="1655596"/>
            <a:ext cx="26342751" cy="1058028"/>
          </a:xfrm>
        </p:spPr>
        <p:txBody>
          <a:bodyPr lIns="0" tIns="0" rIns="0" bIns="0"/>
          <a:lstStyle>
            <a:lvl1pPr>
              <a:defRPr sz="6875" b="0" i="0">
                <a:solidFill>
                  <a:srgbClr val="010202"/>
                </a:solidFill>
                <a:latin typeface="Oswald Regular"/>
                <a:cs typeface="Oswald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4742" y="1655596"/>
            <a:ext cx="26342751" cy="1058028"/>
          </a:xfrm>
        </p:spPr>
        <p:txBody>
          <a:bodyPr lIns="0" tIns="0" rIns="0" bIns="0"/>
          <a:lstStyle>
            <a:lvl1pPr>
              <a:defRPr sz="6875" b="0" i="0">
                <a:solidFill>
                  <a:srgbClr val="010202"/>
                </a:solidFill>
                <a:latin typeface="Oswald Regular"/>
                <a:cs typeface="Oswald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535438" y="6140624"/>
            <a:ext cx="11107203" cy="396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78" b="0" i="0">
                <a:solidFill>
                  <a:srgbClr val="010202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5054594" y="3734134"/>
            <a:ext cx="1271601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232225" cy="1623536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7378305" y="1055670"/>
            <a:ext cx="2718036" cy="1358694"/>
          </a:xfrm>
          <a:prstGeom prst="rect">
            <a:avLst/>
          </a:prstGeom>
        </p:spPr>
      </p:pic>
      <p:pic>
        <p:nvPicPr>
          <p:cNvPr id="18" name="bg object 18"/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343492" y="1115573"/>
            <a:ext cx="1055165" cy="1013004"/>
          </a:xfrm>
          <a:prstGeom prst="rect">
            <a:avLst/>
          </a:prstGeom>
        </p:spPr>
      </p:pic>
      <p:pic>
        <p:nvPicPr>
          <p:cNvPr id="19" name="bg object 19"/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719410" y="806393"/>
            <a:ext cx="2292382" cy="2054570"/>
          </a:xfrm>
          <a:prstGeom prst="rect">
            <a:avLst/>
          </a:prstGeom>
        </p:spPr>
      </p:pic>
      <p:sp>
        <p:nvSpPr>
          <p:cNvPr id="20" name="bg object 20"/>
          <p:cNvSpPr/>
          <p:nvPr userDrawn="1"/>
        </p:nvSpPr>
        <p:spPr>
          <a:xfrm>
            <a:off x="8561287" y="1660621"/>
            <a:ext cx="4348337" cy="342443"/>
          </a:xfrm>
          <a:custGeom>
            <a:avLst/>
            <a:gdLst/>
            <a:ahLst/>
            <a:cxnLst/>
            <a:rect l="l" t="t" r="r" b="b"/>
            <a:pathLst>
              <a:path w="1588770" h="159384">
                <a:moveTo>
                  <a:pt x="223875" y="9461"/>
                </a:moveTo>
                <a:lnTo>
                  <a:pt x="222808" y="6184"/>
                </a:lnTo>
                <a:lnTo>
                  <a:pt x="218554" y="1231"/>
                </a:lnTo>
                <a:lnTo>
                  <a:pt x="215722" y="0"/>
                </a:lnTo>
                <a:lnTo>
                  <a:pt x="209092" y="0"/>
                </a:lnTo>
                <a:lnTo>
                  <a:pt x="206197" y="609"/>
                </a:lnTo>
                <a:lnTo>
                  <a:pt x="200748" y="3086"/>
                </a:lnTo>
                <a:lnTo>
                  <a:pt x="198361" y="5168"/>
                </a:lnTo>
                <a:lnTo>
                  <a:pt x="128371" y="109194"/>
                </a:lnTo>
                <a:lnTo>
                  <a:pt x="128371" y="9461"/>
                </a:lnTo>
                <a:lnTo>
                  <a:pt x="127304" y="6184"/>
                </a:lnTo>
                <a:lnTo>
                  <a:pt x="123037" y="1231"/>
                </a:lnTo>
                <a:lnTo>
                  <a:pt x="120205" y="0"/>
                </a:lnTo>
                <a:lnTo>
                  <a:pt x="113588" y="0"/>
                </a:lnTo>
                <a:lnTo>
                  <a:pt x="0" y="158115"/>
                </a:lnTo>
                <a:lnTo>
                  <a:pt x="32867" y="158115"/>
                </a:lnTo>
                <a:lnTo>
                  <a:pt x="100799" y="51968"/>
                </a:lnTo>
                <a:lnTo>
                  <a:pt x="100799" y="145440"/>
                </a:lnTo>
                <a:lnTo>
                  <a:pt x="102603" y="149745"/>
                </a:lnTo>
                <a:lnTo>
                  <a:pt x="109804" y="156438"/>
                </a:lnTo>
                <a:lnTo>
                  <a:pt x="113957" y="158115"/>
                </a:lnTo>
                <a:lnTo>
                  <a:pt x="121450" y="158115"/>
                </a:lnTo>
                <a:lnTo>
                  <a:pt x="124218" y="157454"/>
                </a:lnTo>
                <a:lnTo>
                  <a:pt x="129654" y="154838"/>
                </a:lnTo>
                <a:lnTo>
                  <a:pt x="132194" y="152361"/>
                </a:lnTo>
                <a:lnTo>
                  <a:pt x="196303" y="51968"/>
                </a:lnTo>
                <a:lnTo>
                  <a:pt x="196303" y="158115"/>
                </a:lnTo>
                <a:lnTo>
                  <a:pt x="223875" y="158115"/>
                </a:lnTo>
                <a:lnTo>
                  <a:pt x="223875" y="9461"/>
                </a:lnTo>
                <a:close/>
              </a:path>
              <a:path w="1588770" h="159384">
                <a:moveTo>
                  <a:pt x="358432" y="9461"/>
                </a:moveTo>
                <a:lnTo>
                  <a:pt x="357365" y="6184"/>
                </a:lnTo>
                <a:lnTo>
                  <a:pt x="353098" y="1231"/>
                </a:lnTo>
                <a:lnTo>
                  <a:pt x="350266" y="0"/>
                </a:lnTo>
                <a:lnTo>
                  <a:pt x="343649" y="0"/>
                </a:lnTo>
                <a:lnTo>
                  <a:pt x="230060" y="158115"/>
                </a:lnTo>
                <a:lnTo>
                  <a:pt x="262928" y="158115"/>
                </a:lnTo>
                <a:lnTo>
                  <a:pt x="290271" y="115379"/>
                </a:lnTo>
                <a:lnTo>
                  <a:pt x="324726" y="115379"/>
                </a:lnTo>
                <a:lnTo>
                  <a:pt x="324726" y="87833"/>
                </a:lnTo>
                <a:lnTo>
                  <a:pt x="307898" y="87833"/>
                </a:lnTo>
                <a:lnTo>
                  <a:pt x="330860" y="51968"/>
                </a:lnTo>
                <a:lnTo>
                  <a:pt x="330860" y="158115"/>
                </a:lnTo>
                <a:lnTo>
                  <a:pt x="358432" y="158115"/>
                </a:lnTo>
                <a:lnTo>
                  <a:pt x="358432" y="9461"/>
                </a:lnTo>
                <a:close/>
              </a:path>
              <a:path w="1588770" h="159384">
                <a:moveTo>
                  <a:pt x="478193" y="635"/>
                </a:moveTo>
                <a:lnTo>
                  <a:pt x="450621" y="635"/>
                </a:lnTo>
                <a:lnTo>
                  <a:pt x="450621" y="65405"/>
                </a:lnTo>
                <a:lnTo>
                  <a:pt x="403644" y="65405"/>
                </a:lnTo>
                <a:lnTo>
                  <a:pt x="403644" y="635"/>
                </a:lnTo>
                <a:lnTo>
                  <a:pt x="376072" y="635"/>
                </a:lnTo>
                <a:lnTo>
                  <a:pt x="376072" y="65405"/>
                </a:lnTo>
                <a:lnTo>
                  <a:pt x="376072" y="92075"/>
                </a:lnTo>
                <a:lnTo>
                  <a:pt x="376072" y="158115"/>
                </a:lnTo>
                <a:lnTo>
                  <a:pt x="403644" y="158115"/>
                </a:lnTo>
                <a:lnTo>
                  <a:pt x="403644" y="92075"/>
                </a:lnTo>
                <a:lnTo>
                  <a:pt x="450621" y="92075"/>
                </a:lnTo>
                <a:lnTo>
                  <a:pt x="450621" y="158115"/>
                </a:lnTo>
                <a:lnTo>
                  <a:pt x="478193" y="158115"/>
                </a:lnTo>
                <a:lnTo>
                  <a:pt x="478193" y="92075"/>
                </a:lnTo>
                <a:lnTo>
                  <a:pt x="478193" y="65405"/>
                </a:lnTo>
                <a:lnTo>
                  <a:pt x="478193" y="635"/>
                </a:lnTo>
                <a:close/>
              </a:path>
              <a:path w="1588770" h="159384">
                <a:moveTo>
                  <a:pt x="618909" y="1092"/>
                </a:moveTo>
                <a:lnTo>
                  <a:pt x="591337" y="1092"/>
                </a:lnTo>
                <a:lnTo>
                  <a:pt x="591337" y="50520"/>
                </a:lnTo>
                <a:lnTo>
                  <a:pt x="590715" y="57365"/>
                </a:lnTo>
                <a:lnTo>
                  <a:pt x="563994" y="85826"/>
                </a:lnTo>
                <a:lnTo>
                  <a:pt x="547077" y="85826"/>
                </a:lnTo>
                <a:lnTo>
                  <a:pt x="520496" y="57365"/>
                </a:lnTo>
                <a:lnTo>
                  <a:pt x="519874" y="50520"/>
                </a:lnTo>
                <a:lnTo>
                  <a:pt x="519874" y="1092"/>
                </a:lnTo>
                <a:lnTo>
                  <a:pt x="492302" y="1092"/>
                </a:lnTo>
                <a:lnTo>
                  <a:pt x="492302" y="42367"/>
                </a:lnTo>
                <a:lnTo>
                  <a:pt x="493102" y="56857"/>
                </a:lnTo>
                <a:lnTo>
                  <a:pt x="512165" y="98907"/>
                </a:lnTo>
                <a:lnTo>
                  <a:pt x="541489" y="112255"/>
                </a:lnTo>
                <a:lnTo>
                  <a:pt x="541489" y="158115"/>
                </a:lnTo>
                <a:lnTo>
                  <a:pt x="569061" y="158115"/>
                </a:lnTo>
                <a:lnTo>
                  <a:pt x="569061" y="112471"/>
                </a:lnTo>
                <a:lnTo>
                  <a:pt x="580212" y="109816"/>
                </a:lnTo>
                <a:lnTo>
                  <a:pt x="611530" y="81165"/>
                </a:lnTo>
                <a:lnTo>
                  <a:pt x="618909" y="42367"/>
                </a:lnTo>
                <a:lnTo>
                  <a:pt x="618909" y="1092"/>
                </a:lnTo>
                <a:close/>
              </a:path>
              <a:path w="1588770" h="159384">
                <a:moveTo>
                  <a:pt x="829652" y="65112"/>
                </a:moveTo>
                <a:lnTo>
                  <a:pt x="819175" y="21805"/>
                </a:lnTo>
                <a:lnTo>
                  <a:pt x="802957" y="7696"/>
                </a:lnTo>
                <a:lnTo>
                  <a:pt x="802957" y="52819"/>
                </a:lnTo>
                <a:lnTo>
                  <a:pt x="802957" y="61112"/>
                </a:lnTo>
                <a:lnTo>
                  <a:pt x="775385" y="86156"/>
                </a:lnTo>
                <a:lnTo>
                  <a:pt x="746264" y="86156"/>
                </a:lnTo>
                <a:lnTo>
                  <a:pt x="746264" y="27838"/>
                </a:lnTo>
                <a:lnTo>
                  <a:pt x="775385" y="27838"/>
                </a:lnTo>
                <a:lnTo>
                  <a:pt x="802957" y="52819"/>
                </a:lnTo>
                <a:lnTo>
                  <a:pt x="802957" y="7696"/>
                </a:lnTo>
                <a:lnTo>
                  <a:pt x="788466" y="1968"/>
                </a:lnTo>
                <a:lnTo>
                  <a:pt x="780313" y="546"/>
                </a:lnTo>
                <a:lnTo>
                  <a:pt x="718705" y="546"/>
                </a:lnTo>
                <a:lnTo>
                  <a:pt x="718705" y="27838"/>
                </a:lnTo>
                <a:lnTo>
                  <a:pt x="718705" y="86156"/>
                </a:lnTo>
                <a:lnTo>
                  <a:pt x="689584" y="86156"/>
                </a:lnTo>
                <a:lnTo>
                  <a:pt x="685177" y="85432"/>
                </a:lnTo>
                <a:lnTo>
                  <a:pt x="662012" y="61112"/>
                </a:lnTo>
                <a:lnTo>
                  <a:pt x="662012" y="52819"/>
                </a:lnTo>
                <a:lnTo>
                  <a:pt x="689584" y="27838"/>
                </a:lnTo>
                <a:lnTo>
                  <a:pt x="718705" y="27838"/>
                </a:lnTo>
                <a:lnTo>
                  <a:pt x="718705" y="546"/>
                </a:lnTo>
                <a:lnTo>
                  <a:pt x="684657" y="546"/>
                </a:lnTo>
                <a:lnTo>
                  <a:pt x="676503" y="1968"/>
                </a:lnTo>
                <a:lnTo>
                  <a:pt x="641934" y="27838"/>
                </a:lnTo>
                <a:lnTo>
                  <a:pt x="635317" y="65112"/>
                </a:lnTo>
                <a:lnTo>
                  <a:pt x="636689" y="72580"/>
                </a:lnTo>
                <a:lnTo>
                  <a:pt x="662317" y="106349"/>
                </a:lnTo>
                <a:lnTo>
                  <a:pt x="684809" y="113449"/>
                </a:lnTo>
                <a:lnTo>
                  <a:pt x="718705" y="113449"/>
                </a:lnTo>
                <a:lnTo>
                  <a:pt x="718705" y="157568"/>
                </a:lnTo>
                <a:lnTo>
                  <a:pt x="746264" y="157568"/>
                </a:lnTo>
                <a:lnTo>
                  <a:pt x="746264" y="113449"/>
                </a:lnTo>
                <a:lnTo>
                  <a:pt x="780161" y="113449"/>
                </a:lnTo>
                <a:lnTo>
                  <a:pt x="818946" y="92379"/>
                </a:lnTo>
                <a:lnTo>
                  <a:pt x="828281" y="72580"/>
                </a:lnTo>
                <a:lnTo>
                  <a:pt x="829652" y="65112"/>
                </a:lnTo>
                <a:close/>
              </a:path>
              <a:path w="1588770" h="159384">
                <a:moveTo>
                  <a:pt x="938631" y="9461"/>
                </a:moveTo>
                <a:lnTo>
                  <a:pt x="937564" y="6184"/>
                </a:lnTo>
                <a:lnTo>
                  <a:pt x="933297" y="1231"/>
                </a:lnTo>
                <a:lnTo>
                  <a:pt x="930465" y="0"/>
                </a:lnTo>
                <a:lnTo>
                  <a:pt x="923848" y="0"/>
                </a:lnTo>
                <a:lnTo>
                  <a:pt x="810260" y="158115"/>
                </a:lnTo>
                <a:lnTo>
                  <a:pt x="843127" y="158115"/>
                </a:lnTo>
                <a:lnTo>
                  <a:pt x="870470" y="115379"/>
                </a:lnTo>
                <a:lnTo>
                  <a:pt x="905446" y="115379"/>
                </a:lnTo>
                <a:lnTo>
                  <a:pt x="905446" y="87833"/>
                </a:lnTo>
                <a:lnTo>
                  <a:pt x="888098" y="87833"/>
                </a:lnTo>
                <a:lnTo>
                  <a:pt x="911059" y="51968"/>
                </a:lnTo>
                <a:lnTo>
                  <a:pt x="911059" y="158115"/>
                </a:lnTo>
                <a:lnTo>
                  <a:pt x="938631" y="158115"/>
                </a:lnTo>
                <a:lnTo>
                  <a:pt x="938631" y="9461"/>
                </a:lnTo>
                <a:close/>
              </a:path>
              <a:path w="1588770" h="159384">
                <a:moveTo>
                  <a:pt x="1101852" y="158115"/>
                </a:moveTo>
                <a:lnTo>
                  <a:pt x="1037221" y="70319"/>
                </a:lnTo>
                <a:lnTo>
                  <a:pt x="1084643" y="1092"/>
                </a:lnTo>
                <a:lnTo>
                  <a:pt x="1051775" y="1092"/>
                </a:lnTo>
                <a:lnTo>
                  <a:pt x="983843" y="107226"/>
                </a:lnTo>
                <a:lnTo>
                  <a:pt x="983843" y="1092"/>
                </a:lnTo>
                <a:lnTo>
                  <a:pt x="956271" y="1092"/>
                </a:lnTo>
                <a:lnTo>
                  <a:pt x="956271" y="149745"/>
                </a:lnTo>
                <a:lnTo>
                  <a:pt x="957338" y="153022"/>
                </a:lnTo>
                <a:lnTo>
                  <a:pt x="961605" y="157975"/>
                </a:lnTo>
                <a:lnTo>
                  <a:pt x="964438" y="159207"/>
                </a:lnTo>
                <a:lnTo>
                  <a:pt x="971054" y="159207"/>
                </a:lnTo>
                <a:lnTo>
                  <a:pt x="973950" y="158584"/>
                </a:lnTo>
                <a:lnTo>
                  <a:pt x="979398" y="156108"/>
                </a:lnTo>
                <a:lnTo>
                  <a:pt x="981786" y="154038"/>
                </a:lnTo>
                <a:lnTo>
                  <a:pt x="1020902" y="94780"/>
                </a:lnTo>
                <a:lnTo>
                  <a:pt x="1064577" y="158115"/>
                </a:lnTo>
                <a:lnTo>
                  <a:pt x="1101852" y="158115"/>
                </a:lnTo>
                <a:close/>
              </a:path>
              <a:path w="1588770" h="159384">
                <a:moveTo>
                  <a:pt x="1207719" y="1714"/>
                </a:moveTo>
                <a:lnTo>
                  <a:pt x="1099197" y="1714"/>
                </a:lnTo>
                <a:lnTo>
                  <a:pt x="1099197" y="28384"/>
                </a:lnTo>
                <a:lnTo>
                  <a:pt x="1139786" y="28384"/>
                </a:lnTo>
                <a:lnTo>
                  <a:pt x="1139786" y="157924"/>
                </a:lnTo>
                <a:lnTo>
                  <a:pt x="1167358" y="157924"/>
                </a:lnTo>
                <a:lnTo>
                  <a:pt x="1167358" y="28384"/>
                </a:lnTo>
                <a:lnTo>
                  <a:pt x="1207719" y="28384"/>
                </a:lnTo>
                <a:lnTo>
                  <a:pt x="1207719" y="1714"/>
                </a:lnTo>
                <a:close/>
              </a:path>
              <a:path w="1588770" h="159384">
                <a:moveTo>
                  <a:pt x="1341158" y="1092"/>
                </a:moveTo>
                <a:lnTo>
                  <a:pt x="1313586" y="1092"/>
                </a:lnTo>
                <a:lnTo>
                  <a:pt x="1313586" y="50520"/>
                </a:lnTo>
                <a:lnTo>
                  <a:pt x="1312964" y="57365"/>
                </a:lnTo>
                <a:lnTo>
                  <a:pt x="1286243" y="85826"/>
                </a:lnTo>
                <a:lnTo>
                  <a:pt x="1269326" y="85826"/>
                </a:lnTo>
                <a:lnTo>
                  <a:pt x="1242745" y="57365"/>
                </a:lnTo>
                <a:lnTo>
                  <a:pt x="1242123" y="50520"/>
                </a:lnTo>
                <a:lnTo>
                  <a:pt x="1242123" y="1092"/>
                </a:lnTo>
                <a:lnTo>
                  <a:pt x="1214551" y="1092"/>
                </a:lnTo>
                <a:lnTo>
                  <a:pt x="1214551" y="42367"/>
                </a:lnTo>
                <a:lnTo>
                  <a:pt x="1215351" y="56857"/>
                </a:lnTo>
                <a:lnTo>
                  <a:pt x="1234414" y="98907"/>
                </a:lnTo>
                <a:lnTo>
                  <a:pt x="1263738" y="112255"/>
                </a:lnTo>
                <a:lnTo>
                  <a:pt x="1263738" y="158115"/>
                </a:lnTo>
                <a:lnTo>
                  <a:pt x="1291310" y="158115"/>
                </a:lnTo>
                <a:lnTo>
                  <a:pt x="1291310" y="112471"/>
                </a:lnTo>
                <a:lnTo>
                  <a:pt x="1302461" y="109816"/>
                </a:lnTo>
                <a:lnTo>
                  <a:pt x="1333779" y="81165"/>
                </a:lnTo>
                <a:lnTo>
                  <a:pt x="1341158" y="42367"/>
                </a:lnTo>
                <a:lnTo>
                  <a:pt x="1341158" y="1092"/>
                </a:lnTo>
                <a:close/>
              </a:path>
              <a:path w="1588770" h="159384">
                <a:moveTo>
                  <a:pt x="1465999" y="65659"/>
                </a:moveTo>
                <a:lnTo>
                  <a:pt x="1455521" y="22352"/>
                </a:lnTo>
                <a:lnTo>
                  <a:pt x="1439316" y="8242"/>
                </a:lnTo>
                <a:lnTo>
                  <a:pt x="1439316" y="53352"/>
                </a:lnTo>
                <a:lnTo>
                  <a:pt x="1439316" y="61658"/>
                </a:lnTo>
                <a:lnTo>
                  <a:pt x="1411732" y="86690"/>
                </a:lnTo>
                <a:lnTo>
                  <a:pt x="1382623" y="86690"/>
                </a:lnTo>
                <a:lnTo>
                  <a:pt x="1382623" y="28384"/>
                </a:lnTo>
                <a:lnTo>
                  <a:pt x="1411732" y="28384"/>
                </a:lnTo>
                <a:lnTo>
                  <a:pt x="1439316" y="53352"/>
                </a:lnTo>
                <a:lnTo>
                  <a:pt x="1439316" y="8242"/>
                </a:lnTo>
                <a:lnTo>
                  <a:pt x="1424825" y="2514"/>
                </a:lnTo>
                <a:lnTo>
                  <a:pt x="1416659" y="1092"/>
                </a:lnTo>
                <a:lnTo>
                  <a:pt x="1355051" y="1092"/>
                </a:lnTo>
                <a:lnTo>
                  <a:pt x="1355051" y="158115"/>
                </a:lnTo>
                <a:lnTo>
                  <a:pt x="1382623" y="158115"/>
                </a:lnTo>
                <a:lnTo>
                  <a:pt x="1382623" y="113995"/>
                </a:lnTo>
                <a:lnTo>
                  <a:pt x="1416519" y="113995"/>
                </a:lnTo>
                <a:lnTo>
                  <a:pt x="1455305" y="92925"/>
                </a:lnTo>
                <a:lnTo>
                  <a:pt x="1464640" y="73126"/>
                </a:lnTo>
                <a:lnTo>
                  <a:pt x="1465999" y="65659"/>
                </a:lnTo>
                <a:close/>
              </a:path>
              <a:path w="1588770" h="159384">
                <a:moveTo>
                  <a:pt x="1588198" y="93535"/>
                </a:moveTo>
                <a:lnTo>
                  <a:pt x="1586839" y="86067"/>
                </a:lnTo>
                <a:lnTo>
                  <a:pt x="1581492" y="72504"/>
                </a:lnTo>
                <a:lnTo>
                  <a:pt x="1581391" y="72237"/>
                </a:lnTo>
                <a:lnTo>
                  <a:pt x="1577505" y="66268"/>
                </a:lnTo>
                <a:lnTo>
                  <a:pt x="1567357" y="56235"/>
                </a:lnTo>
                <a:lnTo>
                  <a:pt x="1561515" y="52501"/>
                </a:lnTo>
                <a:lnTo>
                  <a:pt x="1561515" y="97536"/>
                </a:lnTo>
                <a:lnTo>
                  <a:pt x="1561515" y="105841"/>
                </a:lnTo>
                <a:lnTo>
                  <a:pt x="1533931" y="130810"/>
                </a:lnTo>
                <a:lnTo>
                  <a:pt x="1504823" y="130810"/>
                </a:lnTo>
                <a:lnTo>
                  <a:pt x="1504823" y="72504"/>
                </a:lnTo>
                <a:lnTo>
                  <a:pt x="1533931" y="72504"/>
                </a:lnTo>
                <a:lnTo>
                  <a:pt x="1561515" y="97536"/>
                </a:lnTo>
                <a:lnTo>
                  <a:pt x="1561515" y="52501"/>
                </a:lnTo>
                <a:lnTo>
                  <a:pt x="1561211" y="52298"/>
                </a:lnTo>
                <a:lnTo>
                  <a:pt x="1546796" y="46621"/>
                </a:lnTo>
                <a:lnTo>
                  <a:pt x="1538719" y="45199"/>
                </a:lnTo>
                <a:lnTo>
                  <a:pt x="1504823" y="45199"/>
                </a:lnTo>
                <a:lnTo>
                  <a:pt x="1504823" y="1092"/>
                </a:lnTo>
                <a:lnTo>
                  <a:pt x="1477251" y="1092"/>
                </a:lnTo>
                <a:lnTo>
                  <a:pt x="1477251" y="158115"/>
                </a:lnTo>
                <a:lnTo>
                  <a:pt x="1538859" y="158115"/>
                </a:lnTo>
                <a:lnTo>
                  <a:pt x="1547025" y="156679"/>
                </a:lnTo>
                <a:lnTo>
                  <a:pt x="1581594" y="130810"/>
                </a:lnTo>
                <a:lnTo>
                  <a:pt x="1588173" y="109664"/>
                </a:lnTo>
                <a:lnTo>
                  <a:pt x="1588198" y="93535"/>
                </a:lnTo>
                <a:close/>
              </a:path>
            </a:pathLst>
          </a:custGeom>
          <a:solidFill>
            <a:srgbClr val="193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2961385" y="1472666"/>
            <a:ext cx="2388415" cy="527649"/>
          </a:xfrm>
          <a:prstGeom prst="rect">
            <a:avLst/>
          </a:prstGeom>
        </p:spPr>
      </p:pic>
      <p:pic>
        <p:nvPicPr>
          <p:cNvPr id="22" name="bg object 22"/>
          <p:cNvPicPr/>
          <p:nvPr userDrawn="1"/>
        </p:nvPicPr>
        <p:blipFill>
          <a:blip r:embed="rId7" cstate="print"/>
          <a:stretch>
            <a:fillRect/>
          </a:stretch>
        </p:blipFill>
        <p:spPr>
          <a:xfrm>
            <a:off x="22161264" y="1624794"/>
            <a:ext cx="3246138" cy="421187"/>
          </a:xfrm>
          <a:prstGeom prst="rect">
            <a:avLst/>
          </a:prstGeom>
        </p:spPr>
      </p:pic>
      <p:pic>
        <p:nvPicPr>
          <p:cNvPr id="23" name="bg object 23"/>
          <p:cNvPicPr/>
          <p:nvPr userDrawn="1"/>
        </p:nvPicPr>
        <p:blipFill>
          <a:blip r:embed="rId8" cstate="print"/>
          <a:stretch>
            <a:fillRect/>
          </a:stretch>
        </p:blipFill>
        <p:spPr>
          <a:xfrm>
            <a:off x="5400297" y="6093911"/>
            <a:ext cx="5384009" cy="4365812"/>
          </a:xfrm>
          <a:prstGeom prst="rect">
            <a:avLst/>
          </a:prstGeom>
        </p:spPr>
      </p:pic>
      <p:pic>
        <p:nvPicPr>
          <p:cNvPr id="24" name="bg object 24"/>
          <p:cNvPicPr/>
          <p:nvPr userDrawn="1"/>
        </p:nvPicPr>
        <p:blipFill>
          <a:blip r:embed="rId9" cstate="print"/>
          <a:stretch>
            <a:fillRect/>
          </a:stretch>
        </p:blipFill>
        <p:spPr>
          <a:xfrm>
            <a:off x="11730896" y="6376576"/>
            <a:ext cx="3721486" cy="507027"/>
          </a:xfrm>
          <a:prstGeom prst="rect">
            <a:avLst/>
          </a:prstGeom>
        </p:spPr>
      </p:pic>
      <p:sp>
        <p:nvSpPr>
          <p:cNvPr id="25" name="bg object 25"/>
          <p:cNvSpPr/>
          <p:nvPr userDrawn="1"/>
        </p:nvSpPr>
        <p:spPr>
          <a:xfrm>
            <a:off x="10480923" y="6787198"/>
            <a:ext cx="11531261" cy="3388961"/>
          </a:xfrm>
          <a:custGeom>
            <a:avLst/>
            <a:gdLst/>
            <a:ahLst/>
            <a:cxnLst/>
            <a:rect l="l" t="t" r="r" b="b"/>
            <a:pathLst>
              <a:path w="4213225" h="1577339">
                <a:moveTo>
                  <a:pt x="557453" y="890663"/>
                </a:moveTo>
                <a:lnTo>
                  <a:pt x="460222" y="890663"/>
                </a:lnTo>
                <a:lnTo>
                  <a:pt x="460222" y="950493"/>
                </a:lnTo>
                <a:lnTo>
                  <a:pt x="334289" y="1413306"/>
                </a:lnTo>
                <a:lnTo>
                  <a:pt x="146545" y="1413306"/>
                </a:lnTo>
                <a:lnTo>
                  <a:pt x="154482" y="1407198"/>
                </a:lnTo>
                <a:lnTo>
                  <a:pt x="160274" y="1402778"/>
                </a:lnTo>
                <a:lnTo>
                  <a:pt x="163944" y="1399870"/>
                </a:lnTo>
                <a:lnTo>
                  <a:pt x="195072" y="1371434"/>
                </a:lnTo>
                <a:lnTo>
                  <a:pt x="221221" y="1336649"/>
                </a:lnTo>
                <a:lnTo>
                  <a:pt x="243967" y="1295806"/>
                </a:lnTo>
                <a:lnTo>
                  <a:pt x="265811" y="1249857"/>
                </a:lnTo>
                <a:lnTo>
                  <a:pt x="281825" y="1209217"/>
                </a:lnTo>
                <a:lnTo>
                  <a:pt x="299491" y="1160081"/>
                </a:lnTo>
                <a:lnTo>
                  <a:pt x="312293" y="1122387"/>
                </a:lnTo>
                <a:lnTo>
                  <a:pt x="325437" y="1081620"/>
                </a:lnTo>
                <a:lnTo>
                  <a:pt x="366344" y="950493"/>
                </a:lnTo>
                <a:lnTo>
                  <a:pt x="460222" y="950493"/>
                </a:lnTo>
                <a:lnTo>
                  <a:pt x="460222" y="890663"/>
                </a:lnTo>
                <a:lnTo>
                  <a:pt x="313524" y="890663"/>
                </a:lnTo>
                <a:lnTo>
                  <a:pt x="258114" y="1062380"/>
                </a:lnTo>
                <a:lnTo>
                  <a:pt x="245770" y="1099870"/>
                </a:lnTo>
                <a:lnTo>
                  <a:pt x="221907" y="1167638"/>
                </a:lnTo>
                <a:lnTo>
                  <a:pt x="199263" y="1225550"/>
                </a:lnTo>
                <a:lnTo>
                  <a:pt x="179222" y="1272082"/>
                </a:lnTo>
                <a:lnTo>
                  <a:pt x="161391" y="1307973"/>
                </a:lnTo>
                <a:lnTo>
                  <a:pt x="133870" y="1351635"/>
                </a:lnTo>
                <a:lnTo>
                  <a:pt x="108839" y="1382369"/>
                </a:lnTo>
                <a:lnTo>
                  <a:pt x="79756" y="1407236"/>
                </a:lnTo>
                <a:lnTo>
                  <a:pt x="71132" y="1413306"/>
                </a:lnTo>
                <a:lnTo>
                  <a:pt x="44577" y="1413306"/>
                </a:lnTo>
                <a:lnTo>
                  <a:pt x="0" y="1577238"/>
                </a:lnTo>
                <a:lnTo>
                  <a:pt x="62738" y="1577238"/>
                </a:lnTo>
                <a:lnTo>
                  <a:pt x="97701" y="1471460"/>
                </a:lnTo>
                <a:lnTo>
                  <a:pt x="386029" y="1471460"/>
                </a:lnTo>
                <a:lnTo>
                  <a:pt x="363905" y="1577238"/>
                </a:lnTo>
                <a:lnTo>
                  <a:pt x="426631" y="1577238"/>
                </a:lnTo>
                <a:lnTo>
                  <a:pt x="455396" y="1471460"/>
                </a:lnTo>
                <a:lnTo>
                  <a:pt x="471208" y="1413306"/>
                </a:lnTo>
                <a:lnTo>
                  <a:pt x="415188" y="1413306"/>
                </a:lnTo>
                <a:lnTo>
                  <a:pt x="541172" y="950493"/>
                </a:lnTo>
                <a:lnTo>
                  <a:pt x="557453" y="890663"/>
                </a:lnTo>
                <a:close/>
              </a:path>
              <a:path w="4213225" h="1577339">
                <a:moveTo>
                  <a:pt x="683450" y="244055"/>
                </a:moveTo>
                <a:lnTo>
                  <a:pt x="672236" y="191706"/>
                </a:lnTo>
                <a:lnTo>
                  <a:pt x="635812" y="159905"/>
                </a:lnTo>
                <a:lnTo>
                  <a:pt x="571334" y="149275"/>
                </a:lnTo>
                <a:lnTo>
                  <a:pt x="553669" y="149860"/>
                </a:lnTo>
                <a:lnTo>
                  <a:pt x="505548" y="158432"/>
                </a:lnTo>
                <a:lnTo>
                  <a:pt x="465505" y="175958"/>
                </a:lnTo>
                <a:lnTo>
                  <a:pt x="433260" y="201904"/>
                </a:lnTo>
                <a:lnTo>
                  <a:pt x="406095" y="237236"/>
                </a:lnTo>
                <a:lnTo>
                  <a:pt x="384657" y="278257"/>
                </a:lnTo>
                <a:lnTo>
                  <a:pt x="367677" y="325831"/>
                </a:lnTo>
                <a:lnTo>
                  <a:pt x="306666" y="549046"/>
                </a:lnTo>
                <a:lnTo>
                  <a:pt x="296049" y="596760"/>
                </a:lnTo>
                <a:lnTo>
                  <a:pt x="292620" y="638035"/>
                </a:lnTo>
                <a:lnTo>
                  <a:pt x="293306" y="651027"/>
                </a:lnTo>
                <a:lnTo>
                  <a:pt x="306044" y="696633"/>
                </a:lnTo>
                <a:lnTo>
                  <a:pt x="337781" y="726859"/>
                </a:lnTo>
                <a:lnTo>
                  <a:pt x="376834" y="739559"/>
                </a:lnTo>
                <a:lnTo>
                  <a:pt x="409994" y="741984"/>
                </a:lnTo>
                <a:lnTo>
                  <a:pt x="426478" y="741451"/>
                </a:lnTo>
                <a:lnTo>
                  <a:pt x="471665" y="733425"/>
                </a:lnTo>
                <a:lnTo>
                  <a:pt x="509295" y="716915"/>
                </a:lnTo>
                <a:lnTo>
                  <a:pt x="539610" y="692721"/>
                </a:lnTo>
                <a:lnTo>
                  <a:pt x="564896" y="660095"/>
                </a:lnTo>
                <a:lnTo>
                  <a:pt x="584771" y="622617"/>
                </a:lnTo>
                <a:lnTo>
                  <a:pt x="600532" y="579196"/>
                </a:lnTo>
                <a:lnTo>
                  <a:pt x="616978" y="519887"/>
                </a:lnTo>
                <a:lnTo>
                  <a:pt x="540207" y="519887"/>
                </a:lnTo>
                <a:lnTo>
                  <a:pt x="523468" y="581063"/>
                </a:lnTo>
                <a:lnTo>
                  <a:pt x="519137" y="595591"/>
                </a:lnTo>
                <a:lnTo>
                  <a:pt x="502653" y="636447"/>
                </a:lnTo>
                <a:lnTo>
                  <a:pt x="472732" y="668858"/>
                </a:lnTo>
                <a:lnTo>
                  <a:pt x="435825" y="678421"/>
                </a:lnTo>
                <a:lnTo>
                  <a:pt x="428015" y="678637"/>
                </a:lnTo>
                <a:lnTo>
                  <a:pt x="409003" y="677037"/>
                </a:lnTo>
                <a:lnTo>
                  <a:pt x="394081" y="672236"/>
                </a:lnTo>
                <a:lnTo>
                  <a:pt x="383235" y="664222"/>
                </a:lnTo>
                <a:lnTo>
                  <a:pt x="376415" y="652995"/>
                </a:lnTo>
                <a:lnTo>
                  <a:pt x="373405" y="637768"/>
                </a:lnTo>
                <a:lnTo>
                  <a:pt x="373799" y="617524"/>
                </a:lnTo>
                <a:lnTo>
                  <a:pt x="384810" y="562013"/>
                </a:lnTo>
                <a:lnTo>
                  <a:pt x="449948" y="322376"/>
                </a:lnTo>
                <a:lnTo>
                  <a:pt x="462521" y="283883"/>
                </a:lnTo>
                <a:lnTo>
                  <a:pt x="482803" y="244830"/>
                </a:lnTo>
                <a:lnTo>
                  <a:pt x="517842" y="218071"/>
                </a:lnTo>
                <a:lnTo>
                  <a:pt x="562330" y="212318"/>
                </a:lnTo>
                <a:lnTo>
                  <a:pt x="568896" y="212928"/>
                </a:lnTo>
                <a:lnTo>
                  <a:pt x="603542" y="233527"/>
                </a:lnTo>
                <a:lnTo>
                  <a:pt x="607212" y="244221"/>
                </a:lnTo>
                <a:lnTo>
                  <a:pt x="606907" y="264515"/>
                </a:lnTo>
                <a:lnTo>
                  <a:pt x="606602" y="268795"/>
                </a:lnTo>
                <a:lnTo>
                  <a:pt x="605688" y="274586"/>
                </a:lnTo>
                <a:lnTo>
                  <a:pt x="598360" y="305727"/>
                </a:lnTo>
                <a:lnTo>
                  <a:pt x="582942" y="362661"/>
                </a:lnTo>
                <a:lnTo>
                  <a:pt x="659726" y="362661"/>
                </a:lnTo>
                <a:lnTo>
                  <a:pt x="672236" y="316420"/>
                </a:lnTo>
                <a:lnTo>
                  <a:pt x="680656" y="277723"/>
                </a:lnTo>
                <a:lnTo>
                  <a:pt x="683450" y="244055"/>
                </a:lnTo>
                <a:close/>
              </a:path>
              <a:path w="4213225" h="1577339">
                <a:moveTo>
                  <a:pt x="974305" y="890663"/>
                </a:moveTo>
                <a:lnTo>
                  <a:pt x="915695" y="890663"/>
                </a:lnTo>
                <a:lnTo>
                  <a:pt x="636054" y="1292872"/>
                </a:lnTo>
                <a:lnTo>
                  <a:pt x="745502" y="890663"/>
                </a:lnTo>
                <a:lnTo>
                  <a:pt x="674370" y="890663"/>
                </a:lnTo>
                <a:lnTo>
                  <a:pt x="516382" y="1471460"/>
                </a:lnTo>
                <a:lnTo>
                  <a:pt x="576224" y="1471460"/>
                </a:lnTo>
                <a:lnTo>
                  <a:pt x="856475" y="1062380"/>
                </a:lnTo>
                <a:lnTo>
                  <a:pt x="745197" y="1471460"/>
                </a:lnTo>
                <a:lnTo>
                  <a:pt x="816330" y="1471460"/>
                </a:lnTo>
                <a:lnTo>
                  <a:pt x="974305" y="890663"/>
                </a:lnTo>
                <a:close/>
              </a:path>
              <a:path w="4213225" h="1577339">
                <a:moveTo>
                  <a:pt x="1113523" y="154927"/>
                </a:moveTo>
                <a:lnTo>
                  <a:pt x="794042" y="154927"/>
                </a:lnTo>
                <a:lnTo>
                  <a:pt x="635901" y="735723"/>
                </a:lnTo>
                <a:lnTo>
                  <a:pt x="716953" y="735723"/>
                </a:lnTo>
                <a:lnTo>
                  <a:pt x="859218" y="212623"/>
                </a:lnTo>
                <a:lnTo>
                  <a:pt x="1016444" y="212623"/>
                </a:lnTo>
                <a:lnTo>
                  <a:pt x="874179" y="735723"/>
                </a:lnTo>
                <a:lnTo>
                  <a:pt x="955535" y="735723"/>
                </a:lnTo>
                <a:lnTo>
                  <a:pt x="1113523" y="154927"/>
                </a:lnTo>
                <a:close/>
              </a:path>
              <a:path w="4213225" h="1577339">
                <a:moveTo>
                  <a:pt x="1361414" y="890663"/>
                </a:moveTo>
                <a:lnTo>
                  <a:pt x="1280058" y="890663"/>
                </a:lnTo>
                <a:lnTo>
                  <a:pt x="1106195" y="1148473"/>
                </a:lnTo>
                <a:lnTo>
                  <a:pt x="1076121" y="1148473"/>
                </a:lnTo>
                <a:lnTo>
                  <a:pt x="1146340" y="890663"/>
                </a:lnTo>
                <a:lnTo>
                  <a:pt x="1065288" y="890663"/>
                </a:lnTo>
                <a:lnTo>
                  <a:pt x="907300" y="1471460"/>
                </a:lnTo>
                <a:lnTo>
                  <a:pt x="988199" y="1471460"/>
                </a:lnTo>
                <a:lnTo>
                  <a:pt x="1065441" y="1188008"/>
                </a:lnTo>
                <a:lnTo>
                  <a:pt x="1095819" y="1188008"/>
                </a:lnTo>
                <a:lnTo>
                  <a:pt x="1136421" y="1471460"/>
                </a:lnTo>
                <a:lnTo>
                  <a:pt x="1217777" y="1471460"/>
                </a:lnTo>
                <a:lnTo>
                  <a:pt x="1171676" y="1166634"/>
                </a:lnTo>
                <a:lnTo>
                  <a:pt x="1361414" y="890663"/>
                </a:lnTo>
                <a:close/>
              </a:path>
              <a:path w="4213225" h="1577339">
                <a:moveTo>
                  <a:pt x="1474419" y="254215"/>
                </a:moveTo>
                <a:lnTo>
                  <a:pt x="1471396" y="222618"/>
                </a:lnTo>
                <a:lnTo>
                  <a:pt x="1467815" y="212318"/>
                </a:lnTo>
                <a:lnTo>
                  <a:pt x="1462303" y="196443"/>
                </a:lnTo>
                <a:lnTo>
                  <a:pt x="1446390" y="175806"/>
                </a:lnTo>
                <a:lnTo>
                  <a:pt x="1422958" y="161074"/>
                </a:lnTo>
                <a:lnTo>
                  <a:pt x="1394561" y="152958"/>
                </a:lnTo>
                <a:lnTo>
                  <a:pt x="1394561" y="264363"/>
                </a:lnTo>
                <a:lnTo>
                  <a:pt x="1394079" y="272923"/>
                </a:lnTo>
                <a:lnTo>
                  <a:pt x="1385074" y="316725"/>
                </a:lnTo>
                <a:lnTo>
                  <a:pt x="1315923" y="571030"/>
                </a:lnTo>
                <a:lnTo>
                  <a:pt x="1300810" y="615759"/>
                </a:lnTo>
                <a:lnTo>
                  <a:pt x="1280668" y="648881"/>
                </a:lnTo>
                <a:lnTo>
                  <a:pt x="1241844" y="674522"/>
                </a:lnTo>
                <a:lnTo>
                  <a:pt x="1209535" y="678649"/>
                </a:lnTo>
                <a:lnTo>
                  <a:pt x="1198283" y="678192"/>
                </a:lnTo>
                <a:lnTo>
                  <a:pt x="1160957" y="661987"/>
                </a:lnTo>
                <a:lnTo>
                  <a:pt x="1152029" y="624598"/>
                </a:lnTo>
                <a:lnTo>
                  <a:pt x="1152601" y="615759"/>
                </a:lnTo>
                <a:lnTo>
                  <a:pt x="1161757" y="571030"/>
                </a:lnTo>
                <a:lnTo>
                  <a:pt x="1230909" y="316725"/>
                </a:lnTo>
                <a:lnTo>
                  <a:pt x="1245870" y="272923"/>
                </a:lnTo>
                <a:lnTo>
                  <a:pt x="1272032" y="233870"/>
                </a:lnTo>
                <a:lnTo>
                  <a:pt x="1314170" y="214033"/>
                </a:lnTo>
                <a:lnTo>
                  <a:pt x="1336382" y="212318"/>
                </a:lnTo>
                <a:lnTo>
                  <a:pt x="1347660" y="212750"/>
                </a:lnTo>
                <a:lnTo>
                  <a:pt x="1385265" y="228003"/>
                </a:lnTo>
                <a:lnTo>
                  <a:pt x="1394561" y="264363"/>
                </a:lnTo>
                <a:lnTo>
                  <a:pt x="1394561" y="152958"/>
                </a:lnTo>
                <a:lnTo>
                  <a:pt x="1392034" y="152234"/>
                </a:lnTo>
                <a:lnTo>
                  <a:pt x="1353629" y="149288"/>
                </a:lnTo>
                <a:lnTo>
                  <a:pt x="1313383" y="152196"/>
                </a:lnTo>
                <a:lnTo>
                  <a:pt x="1246174" y="175552"/>
                </a:lnTo>
                <a:lnTo>
                  <a:pt x="1195857" y="222173"/>
                </a:lnTo>
                <a:lnTo>
                  <a:pt x="1158659" y="290918"/>
                </a:lnTo>
                <a:lnTo>
                  <a:pt x="1144816" y="333514"/>
                </a:lnTo>
                <a:lnTo>
                  <a:pt x="1084859" y="553935"/>
                </a:lnTo>
                <a:lnTo>
                  <a:pt x="1075575" y="595591"/>
                </a:lnTo>
                <a:lnTo>
                  <a:pt x="1072007" y="632091"/>
                </a:lnTo>
                <a:lnTo>
                  <a:pt x="1072337" y="648309"/>
                </a:lnTo>
                <a:lnTo>
                  <a:pt x="1082535" y="690854"/>
                </a:lnTo>
                <a:lnTo>
                  <a:pt x="1108722" y="721804"/>
                </a:lnTo>
                <a:lnTo>
                  <a:pt x="1152918" y="738759"/>
                </a:lnTo>
                <a:lnTo>
                  <a:pt x="1192288" y="741984"/>
                </a:lnTo>
                <a:lnTo>
                  <a:pt x="1232281" y="738949"/>
                </a:lnTo>
                <a:lnTo>
                  <a:pt x="1268018" y="729830"/>
                </a:lnTo>
                <a:lnTo>
                  <a:pt x="1299552" y="714616"/>
                </a:lnTo>
                <a:lnTo>
                  <a:pt x="1326921" y="693293"/>
                </a:lnTo>
                <a:lnTo>
                  <a:pt x="1339761" y="678649"/>
                </a:lnTo>
                <a:lnTo>
                  <a:pt x="1350594" y="666305"/>
                </a:lnTo>
                <a:lnTo>
                  <a:pt x="1371015" y="634085"/>
                </a:lnTo>
                <a:lnTo>
                  <a:pt x="1388198" y="596633"/>
                </a:lnTo>
                <a:lnTo>
                  <a:pt x="1402168" y="553935"/>
                </a:lnTo>
                <a:lnTo>
                  <a:pt x="1462151" y="333514"/>
                </a:lnTo>
                <a:lnTo>
                  <a:pt x="1471333" y="291185"/>
                </a:lnTo>
                <a:lnTo>
                  <a:pt x="1474419" y="254215"/>
                </a:lnTo>
                <a:close/>
              </a:path>
              <a:path w="4213225" h="1577339">
                <a:moveTo>
                  <a:pt x="1672501" y="890663"/>
                </a:moveTo>
                <a:lnTo>
                  <a:pt x="1383093" y="890663"/>
                </a:lnTo>
                <a:lnTo>
                  <a:pt x="1366761" y="950506"/>
                </a:lnTo>
                <a:lnTo>
                  <a:pt x="1472996" y="950506"/>
                </a:lnTo>
                <a:lnTo>
                  <a:pt x="1331201" y="1471460"/>
                </a:lnTo>
                <a:lnTo>
                  <a:pt x="1412252" y="1471460"/>
                </a:lnTo>
                <a:lnTo>
                  <a:pt x="1553895" y="950506"/>
                </a:lnTo>
                <a:lnTo>
                  <a:pt x="1656168" y="950506"/>
                </a:lnTo>
                <a:lnTo>
                  <a:pt x="1672501" y="890663"/>
                </a:lnTo>
                <a:close/>
              </a:path>
              <a:path w="4213225" h="1577339">
                <a:moveTo>
                  <a:pt x="1845322" y="246011"/>
                </a:moveTo>
                <a:lnTo>
                  <a:pt x="1833524" y="195681"/>
                </a:lnTo>
                <a:lnTo>
                  <a:pt x="1797443" y="165112"/>
                </a:lnTo>
                <a:lnTo>
                  <a:pt x="1769567" y="157505"/>
                </a:lnTo>
                <a:lnTo>
                  <a:pt x="1769567" y="252615"/>
                </a:lnTo>
                <a:lnTo>
                  <a:pt x="1769491" y="259029"/>
                </a:lnTo>
                <a:lnTo>
                  <a:pt x="1760905" y="305155"/>
                </a:lnTo>
                <a:lnTo>
                  <a:pt x="1740916" y="360616"/>
                </a:lnTo>
                <a:lnTo>
                  <a:pt x="1704098" y="396468"/>
                </a:lnTo>
                <a:lnTo>
                  <a:pt x="1664944" y="405917"/>
                </a:lnTo>
                <a:lnTo>
                  <a:pt x="1640128" y="407085"/>
                </a:lnTo>
                <a:lnTo>
                  <a:pt x="1603349" y="407085"/>
                </a:lnTo>
                <a:lnTo>
                  <a:pt x="1656003" y="213080"/>
                </a:lnTo>
                <a:lnTo>
                  <a:pt x="1693862" y="213080"/>
                </a:lnTo>
                <a:lnTo>
                  <a:pt x="1737817" y="215976"/>
                </a:lnTo>
                <a:lnTo>
                  <a:pt x="1751711" y="221475"/>
                </a:lnTo>
                <a:lnTo>
                  <a:pt x="1757972" y="224675"/>
                </a:lnTo>
                <a:lnTo>
                  <a:pt x="1762391" y="228650"/>
                </a:lnTo>
                <a:lnTo>
                  <a:pt x="1765147" y="233222"/>
                </a:lnTo>
                <a:lnTo>
                  <a:pt x="1767890" y="237655"/>
                </a:lnTo>
                <a:lnTo>
                  <a:pt x="1769262" y="244221"/>
                </a:lnTo>
                <a:lnTo>
                  <a:pt x="1769567" y="252615"/>
                </a:lnTo>
                <a:lnTo>
                  <a:pt x="1769567" y="157505"/>
                </a:lnTo>
                <a:lnTo>
                  <a:pt x="1734921" y="154927"/>
                </a:lnTo>
                <a:lnTo>
                  <a:pt x="1590979" y="154927"/>
                </a:lnTo>
                <a:lnTo>
                  <a:pt x="1432991" y="735723"/>
                </a:lnTo>
                <a:lnTo>
                  <a:pt x="1513890" y="735723"/>
                </a:lnTo>
                <a:lnTo>
                  <a:pt x="1587474" y="465239"/>
                </a:lnTo>
                <a:lnTo>
                  <a:pt x="1650822" y="465239"/>
                </a:lnTo>
                <a:lnTo>
                  <a:pt x="1715249" y="455383"/>
                </a:lnTo>
                <a:lnTo>
                  <a:pt x="1768348" y="425704"/>
                </a:lnTo>
                <a:lnTo>
                  <a:pt x="1787118" y="407085"/>
                </a:lnTo>
                <a:lnTo>
                  <a:pt x="1790280" y="403961"/>
                </a:lnTo>
                <a:lnTo>
                  <a:pt x="1808670" y="378320"/>
                </a:lnTo>
                <a:lnTo>
                  <a:pt x="1823542" y="348780"/>
                </a:lnTo>
                <a:lnTo>
                  <a:pt x="1834896" y="315353"/>
                </a:lnTo>
                <a:lnTo>
                  <a:pt x="1842884" y="278320"/>
                </a:lnTo>
                <a:lnTo>
                  <a:pt x="1845322" y="246011"/>
                </a:lnTo>
                <a:close/>
              </a:path>
              <a:path w="4213225" h="1577339">
                <a:moveTo>
                  <a:pt x="1886813" y="890651"/>
                </a:moveTo>
                <a:lnTo>
                  <a:pt x="1816900" y="890651"/>
                </a:lnTo>
                <a:lnTo>
                  <a:pt x="1816900" y="1004824"/>
                </a:lnTo>
                <a:lnTo>
                  <a:pt x="1794306" y="1267218"/>
                </a:lnTo>
                <a:lnTo>
                  <a:pt x="1697228" y="1267218"/>
                </a:lnTo>
                <a:lnTo>
                  <a:pt x="1816900" y="1004824"/>
                </a:lnTo>
                <a:lnTo>
                  <a:pt x="1816900" y="890651"/>
                </a:lnTo>
                <a:lnTo>
                  <a:pt x="1808810" y="890651"/>
                </a:lnTo>
                <a:lnTo>
                  <a:pt x="1526730" y="1471447"/>
                </a:lnTo>
                <a:lnTo>
                  <a:pt x="1603502" y="1471447"/>
                </a:lnTo>
                <a:lnTo>
                  <a:pt x="1670977" y="1325067"/>
                </a:lnTo>
                <a:lnTo>
                  <a:pt x="1788960" y="1325067"/>
                </a:lnTo>
                <a:lnTo>
                  <a:pt x="1775841" y="1471447"/>
                </a:lnTo>
                <a:lnTo>
                  <a:pt x="1852917" y="1471447"/>
                </a:lnTo>
                <a:lnTo>
                  <a:pt x="1861451" y="1325067"/>
                </a:lnTo>
                <a:lnTo>
                  <a:pt x="1864829" y="1267218"/>
                </a:lnTo>
                <a:lnTo>
                  <a:pt x="1880146" y="1004824"/>
                </a:lnTo>
                <a:lnTo>
                  <a:pt x="1886813" y="890651"/>
                </a:lnTo>
                <a:close/>
              </a:path>
              <a:path w="4213225" h="1577339">
                <a:moveTo>
                  <a:pt x="2177427" y="154927"/>
                </a:moveTo>
                <a:lnTo>
                  <a:pt x="1888020" y="154927"/>
                </a:lnTo>
                <a:lnTo>
                  <a:pt x="1871687" y="214757"/>
                </a:lnTo>
                <a:lnTo>
                  <a:pt x="1977923" y="214757"/>
                </a:lnTo>
                <a:lnTo>
                  <a:pt x="1836127" y="735723"/>
                </a:lnTo>
                <a:lnTo>
                  <a:pt x="1917179" y="735723"/>
                </a:lnTo>
                <a:lnTo>
                  <a:pt x="2058822" y="214757"/>
                </a:lnTo>
                <a:lnTo>
                  <a:pt x="2161095" y="214757"/>
                </a:lnTo>
                <a:lnTo>
                  <a:pt x="2177427" y="154927"/>
                </a:lnTo>
                <a:close/>
              </a:path>
              <a:path w="4213225" h="1577339">
                <a:moveTo>
                  <a:pt x="2380754" y="890663"/>
                </a:moveTo>
                <a:lnTo>
                  <a:pt x="2299855" y="890663"/>
                </a:lnTo>
                <a:lnTo>
                  <a:pt x="2231631" y="1141450"/>
                </a:lnTo>
                <a:lnTo>
                  <a:pt x="2082495" y="1141450"/>
                </a:lnTo>
                <a:lnTo>
                  <a:pt x="2150567" y="890663"/>
                </a:lnTo>
                <a:lnTo>
                  <a:pt x="2069668" y="890663"/>
                </a:lnTo>
                <a:lnTo>
                  <a:pt x="1911692" y="1471460"/>
                </a:lnTo>
                <a:lnTo>
                  <a:pt x="1992591" y="1471460"/>
                </a:lnTo>
                <a:lnTo>
                  <a:pt x="2066772" y="1199299"/>
                </a:lnTo>
                <a:lnTo>
                  <a:pt x="2215908" y="1199299"/>
                </a:lnTo>
                <a:lnTo>
                  <a:pt x="2141867" y="1471460"/>
                </a:lnTo>
                <a:lnTo>
                  <a:pt x="2222766" y="1471460"/>
                </a:lnTo>
                <a:lnTo>
                  <a:pt x="2380754" y="890663"/>
                </a:lnTo>
                <a:close/>
              </a:path>
              <a:path w="4213225" h="1577339">
                <a:moveTo>
                  <a:pt x="2521788" y="154927"/>
                </a:moveTo>
                <a:lnTo>
                  <a:pt x="2463177" y="154927"/>
                </a:lnTo>
                <a:lnTo>
                  <a:pt x="2183536" y="556983"/>
                </a:lnTo>
                <a:lnTo>
                  <a:pt x="2292985" y="154927"/>
                </a:lnTo>
                <a:lnTo>
                  <a:pt x="2221852" y="154927"/>
                </a:lnTo>
                <a:lnTo>
                  <a:pt x="2063864" y="735723"/>
                </a:lnTo>
                <a:lnTo>
                  <a:pt x="2123859" y="735723"/>
                </a:lnTo>
                <a:lnTo>
                  <a:pt x="2403957" y="326491"/>
                </a:lnTo>
                <a:lnTo>
                  <a:pt x="2292680" y="735723"/>
                </a:lnTo>
                <a:lnTo>
                  <a:pt x="2363813" y="735723"/>
                </a:lnTo>
                <a:lnTo>
                  <a:pt x="2521788" y="154927"/>
                </a:lnTo>
                <a:close/>
              </a:path>
              <a:path w="4213225" h="1577339">
                <a:moveTo>
                  <a:pt x="2714726" y="890663"/>
                </a:moveTo>
                <a:lnTo>
                  <a:pt x="2425319" y="890663"/>
                </a:lnTo>
                <a:lnTo>
                  <a:pt x="2408986" y="950506"/>
                </a:lnTo>
                <a:lnTo>
                  <a:pt x="2515222" y="950506"/>
                </a:lnTo>
                <a:lnTo>
                  <a:pt x="2373414" y="1471460"/>
                </a:lnTo>
                <a:lnTo>
                  <a:pt x="2454325" y="1471460"/>
                </a:lnTo>
                <a:lnTo>
                  <a:pt x="2596121" y="950506"/>
                </a:lnTo>
                <a:lnTo>
                  <a:pt x="2698394" y="950506"/>
                </a:lnTo>
                <a:lnTo>
                  <a:pt x="2714726" y="890663"/>
                </a:lnTo>
                <a:close/>
              </a:path>
              <a:path w="4213225" h="1577339">
                <a:moveTo>
                  <a:pt x="2869704" y="235419"/>
                </a:moveTo>
                <a:lnTo>
                  <a:pt x="2853334" y="190182"/>
                </a:lnTo>
                <a:lnTo>
                  <a:pt x="2812097" y="163741"/>
                </a:lnTo>
                <a:lnTo>
                  <a:pt x="2797149" y="160464"/>
                </a:lnTo>
                <a:lnTo>
                  <a:pt x="2797149" y="254444"/>
                </a:lnTo>
                <a:lnTo>
                  <a:pt x="2797149" y="261772"/>
                </a:lnTo>
                <a:lnTo>
                  <a:pt x="2790888" y="300240"/>
                </a:lnTo>
                <a:lnTo>
                  <a:pt x="2773718" y="345249"/>
                </a:lnTo>
                <a:lnTo>
                  <a:pt x="2736799" y="384771"/>
                </a:lnTo>
                <a:lnTo>
                  <a:pt x="2734157" y="385838"/>
                </a:lnTo>
                <a:lnTo>
                  <a:pt x="2734157" y="521017"/>
                </a:lnTo>
                <a:lnTo>
                  <a:pt x="2726626" y="569645"/>
                </a:lnTo>
                <a:lnTo>
                  <a:pt x="2708237" y="619721"/>
                </a:lnTo>
                <a:lnTo>
                  <a:pt x="2684805" y="652843"/>
                </a:lnTo>
                <a:lnTo>
                  <a:pt x="2630855" y="676033"/>
                </a:lnTo>
                <a:lnTo>
                  <a:pt x="2606192" y="677570"/>
                </a:lnTo>
                <a:lnTo>
                  <a:pt x="2551544" y="677570"/>
                </a:lnTo>
                <a:lnTo>
                  <a:pt x="2611082" y="458978"/>
                </a:lnTo>
                <a:lnTo>
                  <a:pt x="2659011" y="458978"/>
                </a:lnTo>
                <a:lnTo>
                  <a:pt x="2701836" y="465861"/>
                </a:lnTo>
                <a:lnTo>
                  <a:pt x="2732176" y="501980"/>
                </a:lnTo>
                <a:lnTo>
                  <a:pt x="2734157" y="521017"/>
                </a:lnTo>
                <a:lnTo>
                  <a:pt x="2734157" y="385838"/>
                </a:lnTo>
                <a:lnTo>
                  <a:pt x="2719463" y="391731"/>
                </a:lnTo>
                <a:lnTo>
                  <a:pt x="2699029" y="395922"/>
                </a:lnTo>
                <a:lnTo>
                  <a:pt x="2675496" y="397319"/>
                </a:lnTo>
                <a:lnTo>
                  <a:pt x="2627871" y="397319"/>
                </a:lnTo>
                <a:lnTo>
                  <a:pt x="2677477" y="214757"/>
                </a:lnTo>
                <a:lnTo>
                  <a:pt x="2696413" y="214757"/>
                </a:lnTo>
                <a:lnTo>
                  <a:pt x="2735351" y="215684"/>
                </a:lnTo>
                <a:lnTo>
                  <a:pt x="2780055" y="225742"/>
                </a:lnTo>
                <a:lnTo>
                  <a:pt x="2788602" y="233222"/>
                </a:lnTo>
                <a:lnTo>
                  <a:pt x="2792730" y="237197"/>
                </a:lnTo>
                <a:lnTo>
                  <a:pt x="2795320" y="242379"/>
                </a:lnTo>
                <a:lnTo>
                  <a:pt x="2797149" y="254444"/>
                </a:lnTo>
                <a:lnTo>
                  <a:pt x="2797149" y="160464"/>
                </a:lnTo>
                <a:lnTo>
                  <a:pt x="2781998" y="157137"/>
                </a:lnTo>
                <a:lnTo>
                  <a:pt x="2745562" y="154927"/>
                </a:lnTo>
                <a:lnTo>
                  <a:pt x="2612758" y="154927"/>
                </a:lnTo>
                <a:lnTo>
                  <a:pt x="2454770" y="735723"/>
                </a:lnTo>
                <a:lnTo>
                  <a:pt x="2609253" y="735723"/>
                </a:lnTo>
                <a:lnTo>
                  <a:pt x="2678214" y="724750"/>
                </a:lnTo>
                <a:lnTo>
                  <a:pt x="2733649" y="691908"/>
                </a:lnTo>
                <a:lnTo>
                  <a:pt x="2747175" y="677570"/>
                </a:lnTo>
                <a:lnTo>
                  <a:pt x="2756319" y="667880"/>
                </a:lnTo>
                <a:lnTo>
                  <a:pt x="2791358" y="606742"/>
                </a:lnTo>
                <a:lnTo>
                  <a:pt x="2803715" y="569645"/>
                </a:lnTo>
                <a:lnTo>
                  <a:pt x="2812973" y="513918"/>
                </a:lnTo>
                <a:lnTo>
                  <a:pt x="2811805" y="490982"/>
                </a:lnTo>
                <a:lnTo>
                  <a:pt x="2797733" y="454837"/>
                </a:lnTo>
                <a:lnTo>
                  <a:pt x="2766784" y="430568"/>
                </a:lnTo>
                <a:lnTo>
                  <a:pt x="2744952" y="422808"/>
                </a:lnTo>
                <a:lnTo>
                  <a:pt x="2784627" y="410857"/>
                </a:lnTo>
                <a:lnTo>
                  <a:pt x="2802712" y="397319"/>
                </a:lnTo>
                <a:lnTo>
                  <a:pt x="2817291" y="386422"/>
                </a:lnTo>
                <a:lnTo>
                  <a:pt x="2842945" y="349554"/>
                </a:lnTo>
                <a:lnTo>
                  <a:pt x="2861576" y="300240"/>
                </a:lnTo>
                <a:lnTo>
                  <a:pt x="2868701" y="265379"/>
                </a:lnTo>
                <a:lnTo>
                  <a:pt x="2869704" y="235419"/>
                </a:lnTo>
                <a:close/>
              </a:path>
              <a:path w="4213225" h="1577339">
                <a:moveTo>
                  <a:pt x="3299803" y="154927"/>
                </a:moveTo>
                <a:lnTo>
                  <a:pt x="3218904" y="154927"/>
                </a:lnTo>
                <a:lnTo>
                  <a:pt x="3150666" y="405714"/>
                </a:lnTo>
                <a:lnTo>
                  <a:pt x="3001391" y="405714"/>
                </a:lnTo>
                <a:lnTo>
                  <a:pt x="3069615" y="154927"/>
                </a:lnTo>
                <a:lnTo>
                  <a:pt x="2988716" y="154927"/>
                </a:lnTo>
                <a:lnTo>
                  <a:pt x="2830741" y="735723"/>
                </a:lnTo>
                <a:lnTo>
                  <a:pt x="2911640" y="735723"/>
                </a:lnTo>
                <a:lnTo>
                  <a:pt x="2985668" y="463562"/>
                </a:lnTo>
                <a:lnTo>
                  <a:pt x="3134957" y="463562"/>
                </a:lnTo>
                <a:lnTo>
                  <a:pt x="3060916" y="735723"/>
                </a:lnTo>
                <a:lnTo>
                  <a:pt x="3141815" y="735723"/>
                </a:lnTo>
                <a:lnTo>
                  <a:pt x="3299803" y="154927"/>
                </a:lnTo>
                <a:close/>
              </a:path>
              <a:path w="4213225" h="1577339">
                <a:moveTo>
                  <a:pt x="3580422" y="500621"/>
                </a:moveTo>
                <a:lnTo>
                  <a:pt x="3574415" y="455168"/>
                </a:lnTo>
                <a:lnTo>
                  <a:pt x="3549027" y="422249"/>
                </a:lnTo>
                <a:lnTo>
                  <a:pt x="3508921" y="404342"/>
                </a:lnTo>
                <a:lnTo>
                  <a:pt x="3500755" y="402691"/>
                </a:lnTo>
                <a:lnTo>
                  <a:pt x="3500755" y="513575"/>
                </a:lnTo>
                <a:lnTo>
                  <a:pt x="3498812" y="536981"/>
                </a:lnTo>
                <a:lnTo>
                  <a:pt x="3487763" y="581621"/>
                </a:lnTo>
                <a:lnTo>
                  <a:pt x="3470910" y="622617"/>
                </a:lnTo>
                <a:lnTo>
                  <a:pt x="3441306" y="657110"/>
                </a:lnTo>
                <a:lnTo>
                  <a:pt x="3404666" y="673290"/>
                </a:lnTo>
                <a:lnTo>
                  <a:pt x="3356279" y="677570"/>
                </a:lnTo>
                <a:lnTo>
                  <a:pt x="3329571" y="677570"/>
                </a:lnTo>
                <a:lnTo>
                  <a:pt x="3390163" y="455168"/>
                </a:lnTo>
                <a:lnTo>
                  <a:pt x="3415347" y="455168"/>
                </a:lnTo>
                <a:lnTo>
                  <a:pt x="3464699" y="461352"/>
                </a:lnTo>
                <a:lnTo>
                  <a:pt x="3498583" y="494563"/>
                </a:lnTo>
                <a:lnTo>
                  <a:pt x="3500755" y="513575"/>
                </a:lnTo>
                <a:lnTo>
                  <a:pt x="3500755" y="402691"/>
                </a:lnTo>
                <a:lnTo>
                  <a:pt x="3492119" y="400939"/>
                </a:lnTo>
                <a:lnTo>
                  <a:pt x="3473107" y="398500"/>
                </a:lnTo>
                <a:lnTo>
                  <a:pt x="3451885" y="397040"/>
                </a:lnTo>
                <a:lnTo>
                  <a:pt x="3428479" y="396557"/>
                </a:lnTo>
                <a:lnTo>
                  <a:pt x="3406038" y="396557"/>
                </a:lnTo>
                <a:lnTo>
                  <a:pt x="3471824" y="154927"/>
                </a:lnTo>
                <a:lnTo>
                  <a:pt x="3390925" y="154927"/>
                </a:lnTo>
                <a:lnTo>
                  <a:pt x="3232950" y="735723"/>
                </a:lnTo>
                <a:lnTo>
                  <a:pt x="3340404" y="735723"/>
                </a:lnTo>
                <a:lnTo>
                  <a:pt x="3385108" y="733209"/>
                </a:lnTo>
                <a:lnTo>
                  <a:pt x="3424898" y="725627"/>
                </a:lnTo>
                <a:lnTo>
                  <a:pt x="3489693" y="695274"/>
                </a:lnTo>
                <a:lnTo>
                  <a:pt x="3536975" y="642581"/>
                </a:lnTo>
                <a:lnTo>
                  <a:pt x="3554869" y="607060"/>
                </a:lnTo>
                <a:lnTo>
                  <a:pt x="3568916" y="565378"/>
                </a:lnTo>
                <a:lnTo>
                  <a:pt x="3578529" y="520179"/>
                </a:lnTo>
                <a:lnTo>
                  <a:pt x="3580422" y="500621"/>
                </a:lnTo>
                <a:close/>
              </a:path>
              <a:path w="4213225" h="1577339">
                <a:moveTo>
                  <a:pt x="3821836" y="154927"/>
                </a:moveTo>
                <a:lnTo>
                  <a:pt x="3740937" y="154927"/>
                </a:lnTo>
                <a:lnTo>
                  <a:pt x="3582797" y="735723"/>
                </a:lnTo>
                <a:lnTo>
                  <a:pt x="3663848" y="735723"/>
                </a:lnTo>
                <a:lnTo>
                  <a:pt x="3821836" y="154927"/>
                </a:lnTo>
                <a:close/>
              </a:path>
              <a:path w="4213225" h="1577339">
                <a:moveTo>
                  <a:pt x="4205427" y="0"/>
                </a:moveTo>
                <a:lnTo>
                  <a:pt x="4160240" y="0"/>
                </a:lnTo>
                <a:lnTo>
                  <a:pt x="4155097" y="15367"/>
                </a:lnTo>
                <a:lnTo>
                  <a:pt x="4148836" y="28498"/>
                </a:lnTo>
                <a:lnTo>
                  <a:pt x="4112717" y="59283"/>
                </a:lnTo>
                <a:lnTo>
                  <a:pt x="4087431" y="63042"/>
                </a:lnTo>
                <a:lnTo>
                  <a:pt x="4074706" y="62115"/>
                </a:lnTo>
                <a:lnTo>
                  <a:pt x="4044861" y="28752"/>
                </a:lnTo>
                <a:lnTo>
                  <a:pt x="4045762" y="15544"/>
                </a:lnTo>
                <a:lnTo>
                  <a:pt x="4048963" y="0"/>
                </a:lnTo>
                <a:lnTo>
                  <a:pt x="4004094" y="0"/>
                </a:lnTo>
                <a:lnTo>
                  <a:pt x="3997934" y="46583"/>
                </a:lnTo>
                <a:lnTo>
                  <a:pt x="4007828" y="79883"/>
                </a:lnTo>
                <a:lnTo>
                  <a:pt x="4033748" y="99872"/>
                </a:lnTo>
                <a:lnTo>
                  <a:pt x="4075671" y="106540"/>
                </a:lnTo>
                <a:lnTo>
                  <a:pt x="4121581" y="99872"/>
                </a:lnTo>
                <a:lnTo>
                  <a:pt x="4158526" y="79883"/>
                </a:lnTo>
                <a:lnTo>
                  <a:pt x="4172674" y="63042"/>
                </a:lnTo>
                <a:lnTo>
                  <a:pt x="4186491" y="46583"/>
                </a:lnTo>
                <a:lnTo>
                  <a:pt x="4205427" y="0"/>
                </a:lnTo>
                <a:close/>
              </a:path>
              <a:path w="4213225" h="1577339">
                <a:moveTo>
                  <a:pt x="4212755" y="154927"/>
                </a:moveTo>
                <a:lnTo>
                  <a:pt x="4154284" y="154927"/>
                </a:lnTo>
                <a:lnTo>
                  <a:pt x="3874643" y="556983"/>
                </a:lnTo>
                <a:lnTo>
                  <a:pt x="3983939" y="154927"/>
                </a:lnTo>
                <a:lnTo>
                  <a:pt x="3912959" y="154927"/>
                </a:lnTo>
                <a:lnTo>
                  <a:pt x="3754831" y="735736"/>
                </a:lnTo>
                <a:lnTo>
                  <a:pt x="3814813" y="735736"/>
                </a:lnTo>
                <a:lnTo>
                  <a:pt x="3937165" y="556983"/>
                </a:lnTo>
                <a:lnTo>
                  <a:pt x="4094911" y="326504"/>
                </a:lnTo>
                <a:lnTo>
                  <a:pt x="3983634" y="735736"/>
                </a:lnTo>
                <a:lnTo>
                  <a:pt x="4054767" y="735736"/>
                </a:lnTo>
                <a:lnTo>
                  <a:pt x="4166082" y="326504"/>
                </a:lnTo>
                <a:lnTo>
                  <a:pt x="4212755" y="154927"/>
                </a:lnTo>
                <a:close/>
              </a:path>
            </a:pathLst>
          </a:custGeom>
          <a:solidFill>
            <a:srgbClr val="1D1D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22124134" y="6107993"/>
            <a:ext cx="2135964" cy="68968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4742" y="1655596"/>
            <a:ext cx="26342751" cy="1058028"/>
          </a:xfrm>
        </p:spPr>
        <p:txBody>
          <a:bodyPr lIns="0" tIns="0" rIns="0" bIns="0"/>
          <a:lstStyle>
            <a:lvl1pPr>
              <a:defRPr sz="6875" b="0" i="0">
                <a:solidFill>
                  <a:srgbClr val="010202"/>
                </a:solidFill>
                <a:latin typeface="Oswald Regular"/>
                <a:cs typeface="Oswald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13" userDrawn="1">
          <p15:clr>
            <a:srgbClr val="FBAE40"/>
          </p15:clr>
        </p15:guide>
        <p15:guide id="2" pos="920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4742" y="1655596"/>
            <a:ext cx="2634275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10202"/>
                </a:solidFill>
                <a:latin typeface="Oswald Regular"/>
                <a:cs typeface="Oswald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80095" y="5500378"/>
            <a:ext cx="2127202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938957" y="15098893"/>
            <a:ext cx="93543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461612" y="15098893"/>
            <a:ext cx="67234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1047209" y="15098893"/>
            <a:ext cx="67234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82208">
        <a:defRPr>
          <a:latin typeface="+mn-lt"/>
          <a:ea typeface="+mn-ea"/>
          <a:cs typeface="+mn-cs"/>
        </a:defRPr>
      </a:lvl2pPr>
      <a:lvl3pPr marL="1964414">
        <a:defRPr>
          <a:latin typeface="+mn-lt"/>
          <a:ea typeface="+mn-ea"/>
          <a:cs typeface="+mn-cs"/>
        </a:defRPr>
      </a:lvl3pPr>
      <a:lvl4pPr marL="2946623">
        <a:defRPr>
          <a:latin typeface="+mn-lt"/>
          <a:ea typeface="+mn-ea"/>
          <a:cs typeface="+mn-cs"/>
        </a:defRPr>
      </a:lvl4pPr>
      <a:lvl5pPr marL="3928831">
        <a:defRPr>
          <a:latin typeface="+mn-lt"/>
          <a:ea typeface="+mn-ea"/>
          <a:cs typeface="+mn-cs"/>
        </a:defRPr>
      </a:lvl5pPr>
      <a:lvl6pPr marL="4911039">
        <a:defRPr>
          <a:latin typeface="+mn-lt"/>
          <a:ea typeface="+mn-ea"/>
          <a:cs typeface="+mn-cs"/>
        </a:defRPr>
      </a:lvl6pPr>
      <a:lvl7pPr marL="5893245">
        <a:defRPr>
          <a:latin typeface="+mn-lt"/>
          <a:ea typeface="+mn-ea"/>
          <a:cs typeface="+mn-cs"/>
        </a:defRPr>
      </a:lvl7pPr>
      <a:lvl8pPr marL="6875454">
        <a:defRPr>
          <a:latin typeface="+mn-lt"/>
          <a:ea typeface="+mn-ea"/>
          <a:cs typeface="+mn-cs"/>
        </a:defRPr>
      </a:lvl8pPr>
      <a:lvl9pPr marL="785766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82208">
        <a:defRPr>
          <a:latin typeface="+mn-lt"/>
          <a:ea typeface="+mn-ea"/>
          <a:cs typeface="+mn-cs"/>
        </a:defRPr>
      </a:lvl2pPr>
      <a:lvl3pPr marL="1964414">
        <a:defRPr>
          <a:latin typeface="+mn-lt"/>
          <a:ea typeface="+mn-ea"/>
          <a:cs typeface="+mn-cs"/>
        </a:defRPr>
      </a:lvl3pPr>
      <a:lvl4pPr marL="2946623">
        <a:defRPr>
          <a:latin typeface="+mn-lt"/>
          <a:ea typeface="+mn-ea"/>
          <a:cs typeface="+mn-cs"/>
        </a:defRPr>
      </a:lvl4pPr>
      <a:lvl5pPr marL="3928831">
        <a:defRPr>
          <a:latin typeface="+mn-lt"/>
          <a:ea typeface="+mn-ea"/>
          <a:cs typeface="+mn-cs"/>
        </a:defRPr>
      </a:lvl5pPr>
      <a:lvl6pPr marL="4911039">
        <a:defRPr>
          <a:latin typeface="+mn-lt"/>
          <a:ea typeface="+mn-ea"/>
          <a:cs typeface="+mn-cs"/>
        </a:defRPr>
      </a:lvl6pPr>
      <a:lvl7pPr marL="5893245">
        <a:defRPr>
          <a:latin typeface="+mn-lt"/>
          <a:ea typeface="+mn-ea"/>
          <a:cs typeface="+mn-cs"/>
        </a:defRPr>
      </a:lvl7pPr>
      <a:lvl8pPr marL="6875454">
        <a:defRPr>
          <a:latin typeface="+mn-lt"/>
          <a:ea typeface="+mn-ea"/>
          <a:cs typeface="+mn-cs"/>
        </a:defRPr>
      </a:lvl8pPr>
      <a:lvl9pPr marL="785766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63.png"/><Relationship Id="rId16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4.png"/><Relationship Id="rId7" Type="http://schemas.openxmlformats.org/officeDocument/2006/relationships/diagramData" Target="../diagrams/data1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microsoft.com/office/2007/relationships/diagramDrawing" Target="../diagrams/drawing1.xml"/><Relationship Id="rId5" Type="http://schemas.openxmlformats.org/officeDocument/2006/relationships/image" Target="../media/image26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5.png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5CF7E4-D9B7-12B5-C9D8-FEA4315D6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"/>
            <a:ext cx="29232225" cy="162353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656BB3D-120F-7E7B-EE94-55345A6383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00" y="1881952"/>
            <a:ext cx="18529446" cy="124714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8737EF-3B61-4A1F-9420-9CC7C0C099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09" r="69875"/>
          <a:stretch/>
        </p:blipFill>
        <p:spPr>
          <a:xfrm>
            <a:off x="4405312" y="650081"/>
            <a:ext cx="2727421" cy="30177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D137B6-E16D-4CDF-BCC4-7819CCAD74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98" y="1031081"/>
            <a:ext cx="1868687" cy="21336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6679CB-A05B-489B-8B38-98505B4F51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16"/>
          <a:stretch/>
        </p:blipFill>
        <p:spPr>
          <a:xfrm>
            <a:off x="16825912" y="13680281"/>
            <a:ext cx="11353800" cy="2406815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A377E8FE-D1AB-4C82-89C7-0CCC965413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30212" y="10784681"/>
            <a:ext cx="9372600" cy="1136133"/>
          </a:xfrm>
          <a:prstGeom prst="rect">
            <a:avLst/>
          </a:prstGeom>
        </p:spPr>
        <p:txBody>
          <a:bodyPr vert="horz" wrap="square" lIns="0" tIns="109145" rIns="0" bIns="0" rtlCol="0">
            <a:spAutoFit/>
          </a:bodyPr>
          <a:lstStyle/>
          <a:p>
            <a:pPr marL="27284" marR="10912">
              <a:lnSpc>
                <a:spcPts val="8000"/>
              </a:lnSpc>
              <a:spcBef>
                <a:spcPts val="859"/>
              </a:spcBef>
            </a:pPr>
            <a:r>
              <a:rPr lang="ru-RU" sz="8000" spc="-21" dirty="0"/>
              <a:t>4 ОКТЯБРЯ </a:t>
            </a:r>
            <a:r>
              <a:rPr sz="8000" dirty="0"/>
              <a:t>2026 </a:t>
            </a:r>
            <a:r>
              <a:rPr sz="8000" spc="-43" dirty="0"/>
              <a:t>ГОДА</a:t>
            </a:r>
            <a:endParaRPr sz="8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4889586-9981-8282-8267-8F4D31EFDA93}"/>
              </a:ext>
            </a:extLst>
          </p:cNvPr>
          <p:cNvSpPr/>
          <p:nvPr/>
        </p:nvSpPr>
        <p:spPr>
          <a:xfrm rot="10800000">
            <a:off x="0" y="10164611"/>
            <a:ext cx="29232225" cy="6070752"/>
          </a:xfrm>
          <a:prstGeom prst="rect">
            <a:avLst/>
          </a:prstGeom>
          <a:gradFill flip="none" rotWithShape="1">
            <a:gsLst>
              <a:gs pos="0">
                <a:srgbClr val="BDDBFF"/>
              </a:gs>
              <a:gs pos="7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2DAB92F-3D36-EA3D-918A-B5971E8855A4}"/>
              </a:ext>
            </a:extLst>
          </p:cNvPr>
          <p:cNvGrpSpPr/>
          <p:nvPr/>
        </p:nvGrpSpPr>
        <p:grpSpPr>
          <a:xfrm>
            <a:off x="1756682" y="3164681"/>
            <a:ext cx="25813430" cy="8886512"/>
            <a:chOff x="1756682" y="3164681"/>
            <a:chExt cx="25813430" cy="8886512"/>
          </a:xfrm>
        </p:grpSpPr>
        <p:pic>
          <p:nvPicPr>
            <p:cNvPr id="2" name="object 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6690" y="3394101"/>
              <a:ext cx="6849302" cy="3859399"/>
            </a:xfrm>
            <a:prstGeom prst="rect">
              <a:avLst/>
            </a:prstGeom>
          </p:spPr>
        </p:pic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6682" y="7603582"/>
              <a:ext cx="6849323" cy="444761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30312" y="3394075"/>
              <a:ext cx="8076577" cy="38561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30314" y="7603580"/>
              <a:ext cx="8086669" cy="4446507"/>
            </a:xfrm>
            <a:prstGeom prst="rect">
              <a:avLst/>
            </a:prstGeom>
          </p:spPr>
        </p:pic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535B0640-9015-9D3C-F664-3BE5DE11D6F2}"/>
                </a:ext>
              </a:extLst>
            </p:cNvPr>
            <p:cNvSpPr/>
            <p:nvPr/>
          </p:nvSpPr>
          <p:spPr>
            <a:xfrm>
              <a:off x="8062912" y="3164681"/>
              <a:ext cx="4106294" cy="1675606"/>
            </a:xfrm>
            <a:prstGeom prst="roundRect">
              <a:avLst/>
            </a:prstGeom>
            <a:solidFill>
              <a:srgbClr val="008D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C286A2A7-8655-CCBC-04CD-F322AC2196B0}"/>
                </a:ext>
              </a:extLst>
            </p:cNvPr>
            <p:cNvSpPr/>
            <p:nvPr/>
          </p:nvSpPr>
          <p:spPr>
            <a:xfrm>
              <a:off x="8062912" y="7459589"/>
              <a:ext cx="4876800" cy="2955131"/>
            </a:xfrm>
            <a:prstGeom prst="roundRect">
              <a:avLst/>
            </a:prstGeom>
            <a:solidFill>
              <a:srgbClr val="008D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F54F15A0-8141-B522-38F6-AD70B4181F50}"/>
                </a:ext>
              </a:extLst>
            </p:cNvPr>
            <p:cNvSpPr/>
            <p:nvPr/>
          </p:nvSpPr>
          <p:spPr>
            <a:xfrm>
              <a:off x="21474111" y="3164681"/>
              <a:ext cx="6096001" cy="1675606"/>
            </a:xfrm>
            <a:prstGeom prst="roundRect">
              <a:avLst/>
            </a:prstGeom>
            <a:solidFill>
              <a:srgbClr val="008D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2D2DA149-8110-5050-B025-20D6763F1918}"/>
                </a:ext>
              </a:extLst>
            </p:cNvPr>
            <p:cNvSpPr/>
            <p:nvPr/>
          </p:nvSpPr>
          <p:spPr>
            <a:xfrm>
              <a:off x="21474111" y="7459589"/>
              <a:ext cx="4495801" cy="2553945"/>
            </a:xfrm>
            <a:prstGeom prst="roundRect">
              <a:avLst/>
            </a:prstGeom>
            <a:solidFill>
              <a:srgbClr val="008DD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545368" y="3396122"/>
            <a:ext cx="3268094" cy="1135548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 algn="l">
              <a:spcBef>
                <a:spcPts val="215"/>
              </a:spcBef>
            </a:pPr>
            <a:r>
              <a:rPr sz="2400" spc="-21" dirty="0">
                <a:solidFill>
                  <a:schemeClr val="bg1"/>
                </a:solidFill>
                <a:latin typeface="Montserrat"/>
                <a:cs typeface="Montserrat"/>
              </a:rPr>
              <a:t>Геномный</a:t>
            </a:r>
            <a:r>
              <a:rPr sz="2400" spc="-32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2400" spc="-21" dirty="0">
                <a:solidFill>
                  <a:schemeClr val="bg1"/>
                </a:solidFill>
                <a:latin typeface="Montserrat"/>
                <a:cs typeface="Montserrat"/>
              </a:rPr>
              <a:t>центр,</a:t>
            </a:r>
            <a:r>
              <a:rPr sz="2400" spc="1074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2400" dirty="0">
                <a:solidFill>
                  <a:schemeClr val="bg1"/>
                </a:solidFill>
                <a:latin typeface="Montserrat"/>
                <a:cs typeface="Montserrat"/>
              </a:rPr>
              <a:t>Уфа,</a:t>
            </a:r>
            <a:r>
              <a:rPr sz="2400" spc="-97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2400" spc="-21" dirty="0">
                <a:solidFill>
                  <a:schemeClr val="bg1"/>
                </a:solidFill>
                <a:latin typeface="Montserrat"/>
                <a:cs typeface="Montserrat"/>
              </a:rPr>
              <a:t>Республика</a:t>
            </a:r>
            <a:r>
              <a:rPr sz="2400" spc="1074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2400" spc="-21" dirty="0">
                <a:solidFill>
                  <a:schemeClr val="bg1"/>
                </a:solidFill>
                <a:latin typeface="Montserrat"/>
                <a:cs typeface="Montserrat"/>
              </a:rPr>
              <a:t>Башкортостан</a:t>
            </a:r>
            <a:endParaRPr sz="2400" dirty="0">
              <a:solidFill>
                <a:schemeClr val="bg1"/>
              </a:solidFill>
              <a:latin typeface="Montserrat"/>
              <a:cs typeface="Montserra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32298" y="7898253"/>
            <a:ext cx="4038601" cy="1874212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 algn="l">
              <a:spcBef>
                <a:spcPts val="215"/>
              </a:spcBef>
            </a:pPr>
            <a:r>
              <a:rPr sz="2400" spc="-21" dirty="0">
                <a:solidFill>
                  <a:schemeClr val="bg1"/>
                </a:solidFill>
                <a:latin typeface="Montserrat"/>
                <a:cs typeface="Montserrat"/>
              </a:rPr>
              <a:t>Российский</a:t>
            </a:r>
            <a:r>
              <a:rPr sz="2400" spc="-32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2400" spc="-21" dirty="0">
                <a:solidFill>
                  <a:schemeClr val="bg1"/>
                </a:solidFill>
                <a:latin typeface="Montserrat"/>
                <a:cs typeface="Montserrat"/>
              </a:rPr>
              <a:t>международный</a:t>
            </a:r>
            <a:r>
              <a:rPr sz="2400" spc="1074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2400" spc="-21" dirty="0">
                <a:solidFill>
                  <a:schemeClr val="bg1"/>
                </a:solidFill>
                <a:latin typeface="Montserrat"/>
                <a:cs typeface="Montserrat"/>
              </a:rPr>
              <a:t>олимпийский</a:t>
            </a:r>
            <a:r>
              <a:rPr sz="2400" spc="-11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2400" spc="-21" dirty="0">
                <a:solidFill>
                  <a:schemeClr val="bg1"/>
                </a:solidFill>
                <a:latin typeface="Montserrat"/>
                <a:cs typeface="Montserrat"/>
              </a:rPr>
              <a:t>университет,</a:t>
            </a:r>
            <a:r>
              <a:rPr sz="2400" spc="1074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2400" spc="-21" dirty="0">
                <a:solidFill>
                  <a:schemeClr val="bg1"/>
                </a:solidFill>
                <a:latin typeface="Montserrat"/>
                <a:cs typeface="Montserrat"/>
              </a:rPr>
              <a:t>Сочи,</a:t>
            </a:r>
            <a:r>
              <a:rPr sz="2400" spc="-32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2400" spc="-21" dirty="0">
                <a:solidFill>
                  <a:schemeClr val="bg1"/>
                </a:solidFill>
                <a:latin typeface="Montserrat"/>
                <a:cs typeface="Montserrat"/>
              </a:rPr>
              <a:t>Краснодарский</a:t>
            </a:r>
            <a:r>
              <a:rPr sz="2400" spc="-11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2400" spc="-43" dirty="0">
                <a:solidFill>
                  <a:schemeClr val="bg1"/>
                </a:solidFill>
                <a:latin typeface="Montserrat"/>
                <a:cs typeface="Montserrat"/>
              </a:rPr>
              <a:t>край</a:t>
            </a:r>
            <a:endParaRPr sz="2400" dirty="0">
              <a:solidFill>
                <a:schemeClr val="bg1"/>
              </a:solidFill>
              <a:latin typeface="Montserrat"/>
              <a:cs typeface="Montserra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034151" y="3396122"/>
            <a:ext cx="4824906" cy="1135548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 algn="l">
              <a:spcBef>
                <a:spcPts val="215"/>
              </a:spcBef>
            </a:pPr>
            <a:r>
              <a:rPr sz="2400" spc="-21" dirty="0">
                <a:solidFill>
                  <a:schemeClr val="bg1"/>
                </a:solidFill>
                <a:latin typeface="Montserrat"/>
                <a:cs typeface="Montserrat"/>
              </a:rPr>
              <a:t>Филиал</a:t>
            </a:r>
            <a:r>
              <a:rPr sz="2400" spc="-32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2400" spc="-21" dirty="0">
                <a:solidFill>
                  <a:schemeClr val="bg1"/>
                </a:solidFill>
                <a:latin typeface="Montserrat"/>
                <a:cs typeface="Montserrat"/>
              </a:rPr>
              <a:t>Национального</a:t>
            </a:r>
            <a:r>
              <a:rPr sz="2400" spc="-11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2400" spc="-21" dirty="0">
                <a:solidFill>
                  <a:schemeClr val="bg1"/>
                </a:solidFill>
                <a:latin typeface="Montserrat"/>
                <a:cs typeface="Montserrat"/>
              </a:rPr>
              <a:t>центра</a:t>
            </a:r>
            <a:r>
              <a:rPr sz="2400" spc="1074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2400" spc="-21" dirty="0">
                <a:solidFill>
                  <a:schemeClr val="bg1"/>
                </a:solidFill>
                <a:latin typeface="Montserrat"/>
                <a:cs typeface="Montserrat"/>
              </a:rPr>
              <a:t>Россия,</a:t>
            </a:r>
            <a:r>
              <a:rPr sz="2400" spc="-11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2400" spc="-21" dirty="0" err="1">
                <a:solidFill>
                  <a:schemeClr val="bg1"/>
                </a:solidFill>
                <a:latin typeface="Montserrat"/>
                <a:cs typeface="Montserrat"/>
              </a:rPr>
              <a:t>Владивосток</a:t>
            </a:r>
            <a:r>
              <a:rPr sz="2400" spc="-21" dirty="0">
                <a:solidFill>
                  <a:schemeClr val="bg1"/>
                </a:solidFill>
                <a:latin typeface="Montserrat"/>
                <a:cs typeface="Montserrat"/>
              </a:rPr>
              <a:t>,</a:t>
            </a:r>
            <a:r>
              <a:rPr lang="ru-RU" sz="2400" spc="1074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ru-RU" sz="2400" spc="-21" dirty="0">
                <a:solidFill>
                  <a:schemeClr val="bg1"/>
                </a:solidFill>
                <a:latin typeface="Montserrat"/>
                <a:cs typeface="Montserrat"/>
              </a:rPr>
              <a:t>П</a:t>
            </a:r>
            <a:r>
              <a:rPr sz="2400" spc="-21" dirty="0" err="1">
                <a:solidFill>
                  <a:schemeClr val="bg1"/>
                </a:solidFill>
                <a:latin typeface="Montserrat"/>
                <a:cs typeface="Montserrat"/>
              </a:rPr>
              <a:t>риморский</a:t>
            </a:r>
            <a:r>
              <a:rPr sz="2400" spc="-32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2400" spc="-43" dirty="0">
                <a:solidFill>
                  <a:schemeClr val="bg1"/>
                </a:solidFill>
                <a:latin typeface="Montserrat"/>
                <a:cs typeface="Montserrat"/>
              </a:rPr>
              <a:t>край</a:t>
            </a:r>
            <a:endParaRPr sz="2400" dirty="0">
              <a:solidFill>
                <a:schemeClr val="bg1"/>
              </a:solidFill>
              <a:latin typeface="Montserrat"/>
              <a:cs typeface="Montserra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921081" y="7898253"/>
            <a:ext cx="4031869" cy="1504880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 algn="l">
              <a:spcBef>
                <a:spcPts val="215"/>
              </a:spcBef>
            </a:pPr>
            <a:r>
              <a:rPr sz="2400" spc="-21" dirty="0">
                <a:solidFill>
                  <a:schemeClr val="bg1"/>
                </a:solidFill>
                <a:latin typeface="Montserrat"/>
                <a:cs typeface="Montserrat"/>
              </a:rPr>
              <a:t>Севастопольский</a:t>
            </a:r>
            <a:r>
              <a:rPr sz="2400" spc="1074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2400" spc="-21" dirty="0">
                <a:solidFill>
                  <a:schemeClr val="bg1"/>
                </a:solidFill>
                <a:latin typeface="Montserrat"/>
                <a:cs typeface="Montserrat"/>
              </a:rPr>
              <a:t>государственный</a:t>
            </a:r>
            <a:r>
              <a:rPr sz="2400" spc="1074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2400" spc="-21" dirty="0">
                <a:solidFill>
                  <a:schemeClr val="bg1"/>
                </a:solidFill>
                <a:latin typeface="Montserrat"/>
                <a:cs typeface="Montserrat"/>
              </a:rPr>
              <a:t>университет,</a:t>
            </a:r>
            <a:r>
              <a:rPr sz="2400" spc="-11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sz="2400" spc="-21" dirty="0">
                <a:solidFill>
                  <a:schemeClr val="bg1"/>
                </a:solidFill>
                <a:latin typeface="Montserrat"/>
                <a:cs typeface="Montserrat"/>
              </a:rPr>
              <a:t>Севастополь</a:t>
            </a:r>
            <a:endParaRPr sz="2400" dirty="0">
              <a:solidFill>
                <a:schemeClr val="bg1"/>
              </a:solidFill>
              <a:latin typeface="Montserrat"/>
              <a:cs typeface="Montserrat"/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7D15D2A5-E512-64AF-671C-CA756B6E54DB}"/>
              </a:ext>
            </a:extLst>
          </p:cNvPr>
          <p:cNvSpPr txBox="1">
            <a:spLocks/>
          </p:cNvSpPr>
          <p:nvPr/>
        </p:nvSpPr>
        <p:spPr>
          <a:xfrm>
            <a:off x="1738312" y="878681"/>
            <a:ext cx="21488400" cy="2162055"/>
          </a:xfrm>
          <a:prstGeom prst="rect">
            <a:avLst/>
          </a:prstGeom>
        </p:spPr>
        <p:txBody>
          <a:bodyPr vert="horz" wrap="square" lIns="0" tIns="109145" rIns="0" bIns="0" rtlCol="0">
            <a:spAutoFit/>
          </a:bodyPr>
          <a:lstStyle>
            <a:lvl1pPr>
              <a:defRPr sz="6875" b="0" i="0">
                <a:solidFill>
                  <a:srgbClr val="010202"/>
                </a:solidFill>
                <a:latin typeface="Oswald Regular"/>
                <a:ea typeface="+mj-ea"/>
                <a:cs typeface="Oswald Regular"/>
              </a:defRPr>
            </a:lvl1pPr>
          </a:lstStyle>
          <a:p>
            <a:pPr marL="27284" marR="10912">
              <a:lnSpc>
                <a:spcPts val="8000"/>
              </a:lnSpc>
              <a:spcBef>
                <a:spcPts val="859"/>
              </a:spcBef>
            </a:pPr>
            <a:r>
              <a:rPr lang="ru-RU" sz="7000" spc="-21" dirty="0"/>
              <a:t>К ЦЕНТРАЛЬНОЙ ПЛОЩАДКЕ В МОСКВЕ ПОДКЛЮЧАЛИСЬ ЧЕТЫРЕ РЕГИОНАЛЬНЫЕ ПЛОЩАДКИ ПО ТЕЛЕМОСТУ</a:t>
            </a:r>
            <a:endParaRPr lang="ru-RU" sz="7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EB54ACD-F4EF-A4F4-6FDC-1E0C27F86FF4}"/>
              </a:ext>
            </a:extLst>
          </p:cNvPr>
          <p:cNvSpPr/>
          <p:nvPr/>
        </p:nvSpPr>
        <p:spPr>
          <a:xfrm rot="10800000">
            <a:off x="-59050" y="13070681"/>
            <a:ext cx="29250524" cy="3545682"/>
          </a:xfrm>
          <a:prstGeom prst="rect">
            <a:avLst/>
          </a:prstGeom>
          <a:gradFill flip="none" rotWithShape="1">
            <a:gsLst>
              <a:gs pos="0">
                <a:srgbClr val="BDDBFF"/>
              </a:gs>
              <a:gs pos="7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-21">
                <a:solidFill>
                  <a:srgbClr val="010202"/>
                </a:solidFill>
                <a:latin typeface="Montserrat"/>
                <a:cs typeface="Montserrat"/>
              </a:rPr>
              <a:t>а</a:t>
            </a:r>
            <a:endParaRPr lang="ru-RU"/>
          </a:p>
        </p:txBody>
      </p:sp>
      <p:sp>
        <p:nvSpPr>
          <p:cNvPr id="2" name="object 2"/>
          <p:cNvSpPr txBox="1"/>
          <p:nvPr/>
        </p:nvSpPr>
        <p:spPr>
          <a:xfrm>
            <a:off x="24618661" y="10282469"/>
            <a:ext cx="3454449" cy="1186844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0107" marR="10912" indent="-244186" algn="ctr">
              <a:spcBef>
                <a:spcPts val="215"/>
              </a:spcBef>
            </a:pPr>
            <a:r>
              <a:rPr lang="ru-RU" dirty="0">
                <a:solidFill>
                  <a:srgbClr val="010202"/>
                </a:solidFill>
                <a:latin typeface="Montserrat"/>
                <a:cs typeface="Montserrat"/>
              </a:rPr>
              <a:t>Олимпийский</a:t>
            </a:r>
            <a:r>
              <a:rPr lang="ru-RU" spc="-32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чемпион по гребному спорту</a:t>
            </a:r>
          </a:p>
          <a:p>
            <a:pPr marL="270107" marR="10912" indent="-244186" algn="ctr">
              <a:spcBef>
                <a:spcPts val="215"/>
              </a:spcBef>
            </a:pP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СЕРГЕЙ</a:t>
            </a:r>
            <a:r>
              <a:rPr lang="ru-RU" b="1" spc="-107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ФЕДОРОВЦЕВ</a:t>
            </a:r>
            <a:endParaRPr lang="ru-RU" b="1" dirty="0">
              <a:latin typeface="Montserrat"/>
              <a:cs typeface="Montserrat"/>
            </a:endParaRPr>
          </a:p>
          <a:p>
            <a:pPr marL="270107" marR="10912" indent="-244186" algn="ctr">
              <a:spcBef>
                <a:spcPts val="215"/>
              </a:spcBef>
            </a:pPr>
            <a:endParaRPr lang="ru-RU" b="1" dirty="0">
              <a:latin typeface="Montserrat"/>
              <a:cs typeface="Montserra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22588" y="6439549"/>
            <a:ext cx="4052019" cy="909845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635707" marR="10912" indent="-608423" algn="ctr">
              <a:spcBef>
                <a:spcPts val="215"/>
              </a:spcBef>
            </a:pPr>
            <a:r>
              <a:rPr lang="ru-RU" dirty="0">
                <a:solidFill>
                  <a:srgbClr val="010202"/>
                </a:solidFill>
                <a:latin typeface="Montserrat"/>
                <a:cs typeface="Montserrat"/>
              </a:rPr>
              <a:t>Двукратный </a:t>
            </a:r>
            <a:r>
              <a:rPr dirty="0" err="1">
                <a:solidFill>
                  <a:srgbClr val="010202"/>
                </a:solidFill>
                <a:latin typeface="Montserrat"/>
                <a:cs typeface="Montserrat"/>
              </a:rPr>
              <a:t>Олимпийский</a:t>
            </a:r>
            <a:endParaRPr lang="ru-RU" spc="-32" dirty="0">
              <a:solidFill>
                <a:srgbClr val="010202"/>
              </a:solidFill>
              <a:latin typeface="Montserrat"/>
              <a:cs typeface="Montserrat"/>
            </a:endParaRPr>
          </a:p>
          <a:p>
            <a:pPr marL="635707" marR="10912" indent="-608423" algn="ctr">
              <a:spcBef>
                <a:spcPts val="215"/>
              </a:spcBef>
            </a:pPr>
            <a:r>
              <a:rPr spc="-21" dirty="0" err="1">
                <a:solidFill>
                  <a:srgbClr val="010202"/>
                </a:solidFill>
                <a:latin typeface="Montserrat"/>
                <a:cs typeface="Montserrat"/>
              </a:rPr>
              <a:t>чемпион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 в плавании на спине</a:t>
            </a:r>
          </a:p>
          <a:p>
            <a:pPr marL="635707" marR="10912" indent="-608423" algn="ctr">
              <a:spcBef>
                <a:spcPts val="215"/>
              </a:spcBef>
            </a:pP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ЕВГЕНИЙ</a:t>
            </a:r>
            <a:r>
              <a:rPr lang="ru-RU" b="1" spc="-5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spc="-43" dirty="0">
                <a:solidFill>
                  <a:srgbClr val="010202"/>
                </a:solidFill>
                <a:latin typeface="Montserrat"/>
                <a:cs typeface="Montserrat"/>
              </a:rPr>
              <a:t>РЫЛОВ</a:t>
            </a:r>
            <a:endParaRPr lang="ru-RU" b="1" dirty="0">
              <a:latin typeface="Montserrat"/>
              <a:cs typeface="Montserra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4169" y="3926681"/>
            <a:ext cx="2320401" cy="232040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44941" y="3994433"/>
            <a:ext cx="2320429" cy="232040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653395" y="6507312"/>
            <a:ext cx="2503520" cy="909845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58660" marR="10912" indent="-32741" algn="ctr">
              <a:spcBef>
                <a:spcPts val="215"/>
              </a:spcBef>
            </a:pPr>
            <a:r>
              <a:rPr dirty="0" err="1">
                <a:solidFill>
                  <a:srgbClr val="010202"/>
                </a:solidFill>
                <a:latin typeface="Montserrat"/>
                <a:cs typeface="Montserrat"/>
              </a:rPr>
              <a:t>Чемпионка</a:t>
            </a:r>
            <a:r>
              <a:rPr spc="-43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43" dirty="0" err="1">
                <a:solidFill>
                  <a:srgbClr val="010202"/>
                </a:solidFill>
                <a:latin typeface="Montserrat"/>
                <a:cs typeface="Montserrat"/>
              </a:rPr>
              <a:t>мира</a:t>
            </a:r>
            <a:endParaRPr lang="ru-RU" spc="-43" dirty="0">
              <a:solidFill>
                <a:srgbClr val="010202"/>
              </a:solidFill>
              <a:latin typeface="Montserrat"/>
              <a:cs typeface="Montserrat"/>
            </a:endParaRPr>
          </a:p>
          <a:p>
            <a:pPr marL="58660" marR="10912" indent="-32741" algn="ctr">
              <a:spcBef>
                <a:spcPts val="215"/>
              </a:spcBef>
            </a:pPr>
            <a:r>
              <a:rPr spc="-43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spc="-43" dirty="0">
                <a:solidFill>
                  <a:srgbClr val="010202"/>
                </a:solidFill>
                <a:latin typeface="Montserrat"/>
                <a:cs typeface="Montserrat"/>
              </a:rPr>
              <a:t> по боксу </a:t>
            </a:r>
          </a:p>
          <a:p>
            <a:pPr marL="58660" marR="10912" indent="-32741" algn="ctr">
              <a:spcBef>
                <a:spcPts val="215"/>
              </a:spcBef>
            </a:pP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ЕЛЕНА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ГАПЕШИНА</a:t>
            </a:r>
            <a:endParaRPr lang="ru-RU" b="1" dirty="0">
              <a:latin typeface="Montserrat"/>
              <a:cs typeface="Montserrat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80037" y="3994460"/>
            <a:ext cx="2320401" cy="232040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1156915" y="6507337"/>
            <a:ext cx="3668935" cy="909845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91934" marR="10912" indent="-266014" algn="ctr">
              <a:spcBef>
                <a:spcPts val="215"/>
              </a:spcBef>
            </a:pPr>
            <a:r>
              <a:rPr dirty="0" err="1">
                <a:solidFill>
                  <a:srgbClr val="010202"/>
                </a:solidFill>
                <a:latin typeface="Montserrat"/>
                <a:cs typeface="Montserrat"/>
              </a:rPr>
              <a:t>Президент</a:t>
            </a:r>
            <a:r>
              <a:rPr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endParaRPr lang="ru-RU" dirty="0">
              <a:solidFill>
                <a:srgbClr val="010202"/>
              </a:solidFill>
              <a:latin typeface="Montserrat"/>
              <a:cs typeface="Montserrat"/>
            </a:endParaRPr>
          </a:p>
          <a:p>
            <a:pPr marL="291934" marR="10912" indent="-266014" algn="ctr">
              <a:spcBef>
                <a:spcPts val="215"/>
              </a:spcBef>
            </a:pPr>
            <a:r>
              <a:rPr spc="-21" dirty="0" err="1">
                <a:solidFill>
                  <a:srgbClr val="010202"/>
                </a:solidFill>
                <a:latin typeface="Montserrat"/>
                <a:cs typeface="Montserrat"/>
              </a:rPr>
              <a:t>Федерации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dirty="0">
                <a:solidFill>
                  <a:srgbClr val="010202"/>
                </a:solidFill>
                <a:latin typeface="Montserrat"/>
                <a:cs typeface="Montserrat"/>
              </a:rPr>
              <a:t>баскетбола</a:t>
            </a:r>
            <a:r>
              <a:rPr spc="-118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России </a:t>
            </a:r>
            <a:endParaRPr lang="ru-RU" spc="-21" dirty="0">
              <a:solidFill>
                <a:srgbClr val="010202"/>
              </a:solidFill>
              <a:latin typeface="Montserrat"/>
              <a:cs typeface="Montserrat"/>
            </a:endParaRPr>
          </a:p>
          <a:p>
            <a:pPr marL="291934" marR="10912" indent="-266014" algn="ctr">
              <a:spcBef>
                <a:spcPts val="215"/>
              </a:spcBef>
            </a:pP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АНДРЕЙ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КИРИЛЕНКО</a:t>
            </a:r>
            <a:endParaRPr lang="ru-RU" b="1" dirty="0">
              <a:latin typeface="Montserrat"/>
              <a:cs typeface="Montserra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14616" y="3994460"/>
            <a:ext cx="2320401" cy="232040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4517030" y="6507340"/>
            <a:ext cx="3841110" cy="858549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 algn="ctr"/>
            <a:r>
              <a:rPr dirty="0" err="1">
                <a:solidFill>
                  <a:srgbClr val="010202"/>
                </a:solidFill>
                <a:latin typeface="Montserrat"/>
                <a:cs typeface="Montserrat"/>
              </a:rPr>
              <a:t>Президент</a:t>
            </a:r>
            <a:r>
              <a:rPr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endParaRPr lang="ru-RU" dirty="0">
              <a:solidFill>
                <a:srgbClr val="010202"/>
              </a:solidFill>
              <a:latin typeface="Montserrat"/>
              <a:cs typeface="Montserrat"/>
            </a:endParaRPr>
          </a:p>
          <a:p>
            <a:pPr marL="27284" marR="10912" algn="ctr"/>
            <a:r>
              <a:rPr spc="-21" dirty="0" err="1">
                <a:solidFill>
                  <a:srgbClr val="010202"/>
                </a:solidFill>
                <a:latin typeface="Montserrat"/>
                <a:cs typeface="Montserrat"/>
              </a:rPr>
              <a:t>Федерации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dirty="0">
                <a:solidFill>
                  <a:srgbClr val="010202"/>
                </a:solidFill>
                <a:latin typeface="Montserrat"/>
                <a:cs typeface="Montserrat"/>
              </a:rPr>
              <a:t>фехтования</a:t>
            </a:r>
            <a:r>
              <a:rPr spc="-107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России </a:t>
            </a:r>
            <a:endParaRPr lang="ru-RU" spc="-21" dirty="0">
              <a:solidFill>
                <a:srgbClr val="010202"/>
              </a:solidFill>
              <a:latin typeface="Montserrat"/>
              <a:cs typeface="Montserrat"/>
            </a:endParaRPr>
          </a:p>
          <a:p>
            <a:pPr marL="27284" marR="10912" algn="ctr"/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ИЛЬГАР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МАМЕДОВ</a:t>
            </a:r>
            <a:endParaRPr lang="ru-RU" b="1" dirty="0">
              <a:latin typeface="Montserrat"/>
              <a:cs typeface="Montserra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299085" y="6202758"/>
            <a:ext cx="4618149" cy="1135548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755754" marR="743476" algn="ctr"/>
            <a:endParaRPr lang="ru-RU" spc="-21" dirty="0">
              <a:solidFill>
                <a:srgbClr val="010202"/>
              </a:solidFill>
              <a:latin typeface="Montserrat"/>
              <a:cs typeface="Montserrat"/>
            </a:endParaRPr>
          </a:p>
          <a:p>
            <a:pPr marL="755754" marR="743476" algn="ctr"/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Трехкратная </a:t>
            </a:r>
            <a:r>
              <a:rPr spc="-21" dirty="0" err="1">
                <a:solidFill>
                  <a:srgbClr val="010202"/>
                </a:solidFill>
                <a:latin typeface="Montserrat"/>
                <a:cs typeface="Montserrat"/>
              </a:rPr>
              <a:t>Олимпийская</a:t>
            </a:r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21" dirty="0" err="1">
                <a:solidFill>
                  <a:srgbClr val="010202"/>
                </a:solidFill>
                <a:latin typeface="Montserrat"/>
                <a:cs typeface="Montserrat"/>
              </a:rPr>
              <a:t>чемпионка</a:t>
            </a:r>
            <a:endParaRPr dirty="0">
              <a:latin typeface="Montserrat"/>
              <a:cs typeface="Montserrat"/>
            </a:endParaRPr>
          </a:p>
          <a:p>
            <a:pPr algn="ctr"/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СВЕТЛАНА</a:t>
            </a:r>
            <a:r>
              <a:rPr lang="ru-RU" b="1" spc="-118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КОЛЕСНИЧЕНКО</a:t>
            </a:r>
            <a:endParaRPr lang="ru-RU" b="1" dirty="0">
              <a:latin typeface="Montserrat"/>
              <a:cs typeface="Montserra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437918" y="3926681"/>
            <a:ext cx="2320410" cy="232040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649420" y="3926681"/>
            <a:ext cx="2320401" cy="2320401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1059566" y="6228406"/>
            <a:ext cx="3955537" cy="1186844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5920" marR="10912" algn="ctr">
              <a:spcBef>
                <a:spcPts val="215"/>
              </a:spcBef>
            </a:pPr>
            <a:endParaRPr lang="ru-RU" dirty="0">
              <a:solidFill>
                <a:srgbClr val="010202"/>
              </a:solidFill>
              <a:latin typeface="Montserrat"/>
              <a:cs typeface="Montserrat"/>
            </a:endParaRPr>
          </a:p>
          <a:p>
            <a:pPr marL="25920" marR="10912" algn="ctr">
              <a:spcBef>
                <a:spcPts val="215"/>
              </a:spcBef>
            </a:pPr>
            <a:r>
              <a:rPr dirty="0" err="1">
                <a:solidFill>
                  <a:srgbClr val="010202"/>
                </a:solidFill>
                <a:latin typeface="Montserrat"/>
                <a:cs typeface="Montserrat"/>
              </a:rPr>
              <a:t>Серебряный</a:t>
            </a:r>
            <a:r>
              <a:rPr spc="-118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призер </a:t>
            </a:r>
            <a:r>
              <a:rPr dirty="0" err="1">
                <a:solidFill>
                  <a:srgbClr val="010202"/>
                </a:solidFill>
                <a:latin typeface="Montserrat"/>
                <a:cs typeface="Montserrat"/>
              </a:rPr>
              <a:t>Олимпийских</a:t>
            </a:r>
            <a:r>
              <a:rPr spc="-32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54" dirty="0" err="1">
                <a:solidFill>
                  <a:srgbClr val="010202"/>
                </a:solidFill>
                <a:latin typeface="Montserrat"/>
                <a:cs typeface="Montserrat"/>
              </a:rPr>
              <a:t>игр</a:t>
            </a:r>
            <a:r>
              <a:rPr lang="ru-RU" spc="-54" dirty="0">
                <a:solidFill>
                  <a:srgbClr val="010202"/>
                </a:solidFill>
                <a:latin typeface="Montserrat"/>
                <a:cs typeface="Montserrat"/>
              </a:rPr>
              <a:t>    в каноэ-одиночке на 200 м</a:t>
            </a:r>
          </a:p>
          <a:p>
            <a:pPr marL="25920" marR="10912" algn="ctr">
              <a:spcBef>
                <a:spcPts val="215"/>
              </a:spcBef>
            </a:pP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ИВАН </a:t>
            </a:r>
            <a:r>
              <a:rPr lang="ru-RU" b="1" spc="-43" dirty="0">
                <a:solidFill>
                  <a:srgbClr val="010202"/>
                </a:solidFill>
                <a:latin typeface="Montserrat"/>
                <a:cs typeface="Montserrat"/>
              </a:rPr>
              <a:t>ШТЫЛЬ</a:t>
            </a:r>
            <a:endParaRPr lang="ru-RU" b="1" dirty="0">
              <a:latin typeface="Montserrat"/>
              <a:cs typeface="Montserra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4896055" y="3994425"/>
            <a:ext cx="2320429" cy="232042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4618661" y="6506946"/>
            <a:ext cx="3231035" cy="858549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 algn="ctr"/>
            <a:r>
              <a:rPr dirty="0" err="1">
                <a:solidFill>
                  <a:srgbClr val="010202"/>
                </a:solidFill>
                <a:latin typeface="Montserrat"/>
                <a:cs typeface="Montserrat"/>
              </a:rPr>
              <a:t>Чемпионка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21" dirty="0" err="1">
                <a:solidFill>
                  <a:srgbClr val="010202"/>
                </a:solidFill>
                <a:latin typeface="Montserrat"/>
                <a:cs typeface="Montserrat"/>
              </a:rPr>
              <a:t>Европы</a:t>
            </a:r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  </a:t>
            </a:r>
          </a:p>
          <a:p>
            <a:pPr marL="27284" marR="10912" algn="ctr"/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по самбо </a:t>
            </a:r>
          </a:p>
          <a:p>
            <a:pPr marL="27284" marR="10912" algn="ctr"/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АНАСТАСИЯ ПОЛИКАРПОВА</a:t>
            </a:r>
            <a:endParaRPr b="1" dirty="0">
              <a:latin typeface="Montserrat"/>
              <a:cs typeface="Montserra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92676" y="7951490"/>
            <a:ext cx="2320401" cy="2320410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470843" y="10353563"/>
            <a:ext cx="3454448" cy="884197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 algn="ctr">
              <a:spcBef>
                <a:spcPts val="215"/>
              </a:spcBef>
            </a:pPr>
            <a:r>
              <a:rPr dirty="0">
                <a:solidFill>
                  <a:srgbClr val="010202"/>
                </a:solidFill>
                <a:latin typeface="Montserrat"/>
                <a:cs typeface="Montserrat"/>
              </a:rPr>
              <a:t>Серебряный</a:t>
            </a:r>
            <a:r>
              <a:rPr spc="-118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призер </a:t>
            </a:r>
            <a:r>
              <a:rPr dirty="0">
                <a:solidFill>
                  <a:srgbClr val="010202"/>
                </a:solidFill>
                <a:latin typeface="Montserrat"/>
                <a:cs typeface="Montserrat"/>
              </a:rPr>
              <a:t>Олимпийских</a:t>
            </a:r>
            <a:r>
              <a:rPr spc="-32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54" dirty="0" err="1">
                <a:solidFill>
                  <a:srgbClr val="010202"/>
                </a:solidFill>
                <a:latin typeface="Montserrat"/>
                <a:cs typeface="Montserrat"/>
              </a:rPr>
              <a:t>игр</a:t>
            </a:r>
            <a:r>
              <a:rPr spc="-5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spc="-54" dirty="0">
                <a:solidFill>
                  <a:srgbClr val="010202"/>
                </a:solidFill>
                <a:latin typeface="Montserrat"/>
                <a:cs typeface="Montserrat"/>
              </a:rPr>
              <a:t> по фигурному катанию</a:t>
            </a:r>
          </a:p>
          <a:p>
            <a:pPr marL="27284" marR="10912" algn="ctr">
              <a:spcBef>
                <a:spcPts val="215"/>
              </a:spcBef>
            </a:pP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АЛЕКСАНДР</a:t>
            </a:r>
            <a:r>
              <a:rPr lang="ru-RU" b="1" spc="-43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ЭНБЕРТ</a:t>
            </a:r>
            <a:endParaRPr lang="ru-RU" b="1" dirty="0">
              <a:latin typeface="Montserrat"/>
              <a:cs typeface="Montserra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04169" y="7951488"/>
            <a:ext cx="2320401" cy="232041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4638360" y="10421889"/>
            <a:ext cx="4052019" cy="909845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 indent="-1364" algn="ctr">
              <a:spcBef>
                <a:spcPts val="215"/>
              </a:spcBef>
            </a:pPr>
            <a:r>
              <a:rPr dirty="0" err="1">
                <a:solidFill>
                  <a:srgbClr val="010202"/>
                </a:solidFill>
                <a:latin typeface="Montserrat"/>
                <a:cs typeface="Montserrat"/>
              </a:rPr>
              <a:t>Пре</a:t>
            </a:r>
            <a:r>
              <a:rPr lang="ru-RU" dirty="0" err="1">
                <a:solidFill>
                  <a:srgbClr val="010202"/>
                </a:solidFill>
                <a:latin typeface="Montserrat"/>
                <a:cs typeface="Montserrat"/>
              </a:rPr>
              <a:t>дседатель</a:t>
            </a:r>
            <a:r>
              <a:rPr lang="ru-RU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21" dirty="0" err="1">
                <a:solidFill>
                  <a:srgbClr val="010202"/>
                </a:solidFill>
                <a:latin typeface="Montserrat"/>
                <a:cs typeface="Montserrat"/>
              </a:rPr>
              <a:t>Федерации</a:t>
            </a:r>
            <a:endParaRPr lang="ru-RU" spc="-21" dirty="0">
              <a:solidFill>
                <a:srgbClr val="010202"/>
              </a:solidFill>
              <a:latin typeface="Montserrat"/>
              <a:cs typeface="Montserrat"/>
            </a:endParaRPr>
          </a:p>
          <a:p>
            <a:pPr marL="27284" marR="10912" indent="-1364" algn="ctr">
              <a:spcBef>
                <a:spcPts val="215"/>
              </a:spcBef>
            </a:pP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dirty="0">
                <a:solidFill>
                  <a:srgbClr val="010202"/>
                </a:solidFill>
                <a:latin typeface="Montserrat"/>
                <a:cs typeface="Montserrat"/>
              </a:rPr>
              <a:t>спортивной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dirty="0">
                <a:solidFill>
                  <a:srgbClr val="010202"/>
                </a:solidFill>
                <a:latin typeface="Montserrat"/>
                <a:cs typeface="Montserrat"/>
              </a:rPr>
              <a:t>борьбы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21" dirty="0" err="1">
                <a:solidFill>
                  <a:srgbClr val="010202"/>
                </a:solidFill>
                <a:latin typeface="Montserrat"/>
                <a:cs typeface="Montserrat"/>
              </a:rPr>
              <a:t>России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endParaRPr lang="ru-RU" spc="-21" dirty="0">
              <a:solidFill>
                <a:srgbClr val="010202"/>
              </a:solidFill>
              <a:latin typeface="Montserrat"/>
              <a:cs typeface="Montserrat"/>
            </a:endParaRPr>
          </a:p>
          <a:p>
            <a:pPr marL="27284" marR="10912" indent="-1364" algn="ctr">
              <a:spcBef>
                <a:spcPts val="215"/>
              </a:spcBef>
            </a:pP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МИХАИЛ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 МАМИАШВИЛИ</a:t>
            </a:r>
            <a:endParaRPr b="1" dirty="0">
              <a:latin typeface="Montserrat"/>
              <a:cs typeface="Montserrat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744928" y="7868707"/>
            <a:ext cx="2320455" cy="2320395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8177931" y="10393788"/>
            <a:ext cx="3454449" cy="909845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413346" marR="10912" indent="-387426" algn="ctr">
              <a:spcBef>
                <a:spcPts val="215"/>
              </a:spcBef>
            </a:pPr>
            <a:r>
              <a:rPr dirty="0" err="1">
                <a:solidFill>
                  <a:srgbClr val="010202"/>
                </a:solidFill>
                <a:latin typeface="Montserrat"/>
                <a:cs typeface="Montserrat"/>
              </a:rPr>
              <a:t>Олимпийский</a:t>
            </a:r>
            <a:r>
              <a:rPr spc="-32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21" dirty="0" err="1">
                <a:solidFill>
                  <a:srgbClr val="010202"/>
                </a:solidFill>
                <a:latin typeface="Montserrat"/>
                <a:cs typeface="Montserrat"/>
              </a:rPr>
              <a:t>чемпион</a:t>
            </a:r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</a:p>
          <a:p>
            <a:pPr marL="413346" marR="10912" indent="-387426" algn="ctr">
              <a:spcBef>
                <a:spcPts val="215"/>
              </a:spcBef>
            </a:pPr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по шорт-треку в эстафете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endParaRPr lang="ru-RU" spc="-21" dirty="0">
              <a:solidFill>
                <a:srgbClr val="010202"/>
              </a:solidFill>
              <a:latin typeface="Montserrat"/>
              <a:cs typeface="Montserrat"/>
            </a:endParaRPr>
          </a:p>
          <a:p>
            <a:pPr marL="413346" marR="10912" indent="-387426" algn="ctr">
              <a:spcBef>
                <a:spcPts val="215"/>
              </a:spcBef>
            </a:pP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СЕМЕН</a:t>
            </a:r>
            <a:r>
              <a:rPr lang="ru-RU" b="1" spc="-75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ЕЛИСТРАТОВ</a:t>
            </a:r>
            <a:endParaRPr lang="ru-RU" b="1" dirty="0">
              <a:latin typeface="Montserrat"/>
              <a:cs typeface="Montserrat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980037" y="7868715"/>
            <a:ext cx="2320401" cy="2320392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1632668" y="10393788"/>
            <a:ext cx="3015139" cy="884197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5920" marR="10912" algn="ctr">
              <a:spcBef>
                <a:spcPts val="215"/>
              </a:spcBef>
            </a:pPr>
            <a:r>
              <a:rPr dirty="0">
                <a:solidFill>
                  <a:srgbClr val="010202"/>
                </a:solidFill>
                <a:latin typeface="Montserrat"/>
                <a:cs typeface="Montserrat"/>
              </a:rPr>
              <a:t>Серебряный</a:t>
            </a:r>
            <a:r>
              <a:rPr spc="-118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призер </a:t>
            </a:r>
            <a:r>
              <a:rPr dirty="0" err="1">
                <a:solidFill>
                  <a:srgbClr val="010202"/>
                </a:solidFill>
                <a:latin typeface="Montserrat"/>
                <a:cs typeface="Montserrat"/>
              </a:rPr>
              <a:t>чемпионата</a:t>
            </a:r>
            <a:r>
              <a:rPr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21" dirty="0" err="1">
                <a:solidFill>
                  <a:srgbClr val="010202"/>
                </a:solidFill>
                <a:latin typeface="Montserrat"/>
                <a:cs typeface="Montserrat"/>
              </a:rPr>
              <a:t>Европы</a:t>
            </a:r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 по каратэ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endParaRPr lang="ru-RU" spc="-21" dirty="0">
              <a:solidFill>
                <a:srgbClr val="010202"/>
              </a:solidFill>
              <a:latin typeface="Montserrat"/>
              <a:cs typeface="Montserrat"/>
            </a:endParaRPr>
          </a:p>
          <a:p>
            <a:pPr marL="25920" marR="10912" algn="ctr">
              <a:spcBef>
                <a:spcPts val="215"/>
              </a:spcBef>
            </a:pP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ВЕРА</a:t>
            </a:r>
            <a:r>
              <a:rPr lang="ru-RU" b="1" spc="-32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КОВАЛЕВА</a:t>
            </a:r>
            <a:endParaRPr lang="ru-RU" b="1" dirty="0">
              <a:latin typeface="Montserrat"/>
              <a:cs typeface="Montserrat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214602" y="7868715"/>
            <a:ext cx="2320429" cy="2320392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14385899" y="10393789"/>
            <a:ext cx="4052019" cy="858549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5920" marR="10912" indent="2729" algn="ctr"/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Многократный призер </a:t>
            </a:r>
          </a:p>
          <a:p>
            <a:pPr marL="25920" marR="10912" indent="2729" algn="ctr"/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dirty="0">
                <a:solidFill>
                  <a:srgbClr val="010202"/>
                </a:solidFill>
                <a:latin typeface="Montserrat"/>
                <a:cs typeface="Montserrat"/>
              </a:rPr>
              <a:t>Паралимпийских</a:t>
            </a:r>
            <a:r>
              <a:rPr spc="-1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54" dirty="0" err="1">
                <a:solidFill>
                  <a:srgbClr val="010202"/>
                </a:solidFill>
                <a:latin typeface="Montserrat"/>
                <a:cs typeface="Montserrat"/>
              </a:rPr>
              <a:t>игр</a:t>
            </a:r>
            <a:r>
              <a:rPr spc="-5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spc="-54" dirty="0">
                <a:solidFill>
                  <a:srgbClr val="010202"/>
                </a:solidFill>
                <a:latin typeface="Montserrat"/>
                <a:cs typeface="Montserrat"/>
              </a:rPr>
              <a:t> по плаванию</a:t>
            </a:r>
          </a:p>
          <a:p>
            <a:pPr marL="25920" marR="10912" indent="2729" algn="ctr"/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ДАРЬЯ</a:t>
            </a:r>
            <a:r>
              <a:rPr lang="ru-RU" b="1" spc="-86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ПИКАЛОВА</a:t>
            </a:r>
            <a:endParaRPr b="1" dirty="0">
              <a:latin typeface="Montserrat"/>
              <a:cs typeface="Montserrat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8437923" y="7867890"/>
            <a:ext cx="2320401" cy="2320392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18090554" y="10392963"/>
            <a:ext cx="3015139" cy="884197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 algn="ctr">
              <a:spcBef>
                <a:spcPts val="215"/>
              </a:spcBef>
            </a:pPr>
            <a:r>
              <a:rPr dirty="0">
                <a:solidFill>
                  <a:srgbClr val="010202"/>
                </a:solidFill>
                <a:latin typeface="Montserrat"/>
                <a:cs typeface="Montserrat"/>
              </a:rPr>
              <a:t>Серебряный</a:t>
            </a:r>
            <a:r>
              <a:rPr spc="-118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призер </a:t>
            </a:r>
            <a:r>
              <a:rPr dirty="0" err="1">
                <a:solidFill>
                  <a:srgbClr val="010202"/>
                </a:solidFill>
                <a:latin typeface="Montserrat"/>
                <a:cs typeface="Montserrat"/>
              </a:rPr>
              <a:t>Олимпийских</a:t>
            </a:r>
            <a:r>
              <a:rPr spc="-32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54" dirty="0" err="1">
                <a:solidFill>
                  <a:srgbClr val="010202"/>
                </a:solidFill>
                <a:latin typeface="Montserrat"/>
                <a:cs typeface="Montserrat"/>
              </a:rPr>
              <a:t>игр</a:t>
            </a:r>
            <a:endParaRPr lang="ru-RU" spc="-54" dirty="0">
              <a:solidFill>
                <a:srgbClr val="010202"/>
              </a:solidFill>
              <a:latin typeface="Montserrat"/>
              <a:cs typeface="Montserrat"/>
            </a:endParaRPr>
          </a:p>
          <a:p>
            <a:pPr marL="27284" marR="10912" algn="ctr">
              <a:spcBef>
                <a:spcPts val="215"/>
              </a:spcBef>
            </a:pPr>
            <a:r>
              <a:rPr lang="ru-RU" b="1" spc="-5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ВИКТОР</a:t>
            </a:r>
            <a:r>
              <a:rPr lang="ru-RU" b="1" spc="-86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МОРОЗОВ</a:t>
            </a:r>
            <a:endParaRPr lang="ru-RU" b="1" dirty="0">
              <a:latin typeface="Montserrat"/>
              <a:cs typeface="Montserrat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1649420" y="7867890"/>
            <a:ext cx="2320401" cy="2320392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21233835" y="10392963"/>
            <a:ext cx="3360030" cy="858549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5920" marR="10912" algn="ctr">
              <a:spcBef>
                <a:spcPts val="215"/>
              </a:spcBef>
            </a:pPr>
            <a:r>
              <a:rPr spc="-54" dirty="0">
                <a:solidFill>
                  <a:srgbClr val="010202"/>
                </a:solidFill>
                <a:latin typeface="Montserrat"/>
                <a:cs typeface="Montserrat"/>
              </a:rPr>
              <a:t>Г</a:t>
            </a:r>
            <a:r>
              <a:rPr lang="ru-RU" spc="-54" dirty="0" err="1">
                <a:solidFill>
                  <a:srgbClr val="010202"/>
                </a:solidFill>
                <a:latin typeface="Montserrat"/>
                <a:cs typeface="Montserrat"/>
              </a:rPr>
              <a:t>енеральный</a:t>
            </a:r>
            <a:r>
              <a:rPr lang="ru-RU" spc="-54" dirty="0">
                <a:solidFill>
                  <a:srgbClr val="010202"/>
                </a:solidFill>
                <a:latin typeface="Montserrat"/>
                <a:cs typeface="Montserrat"/>
              </a:rPr>
              <a:t>  директор</a:t>
            </a:r>
            <a:r>
              <a:rPr spc="-75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Национального </a:t>
            </a:r>
            <a:r>
              <a:rPr dirty="0">
                <a:solidFill>
                  <a:srgbClr val="010202"/>
                </a:solidFill>
                <a:latin typeface="Montserrat"/>
                <a:cs typeface="Montserrat"/>
              </a:rPr>
              <a:t>центра</a:t>
            </a:r>
            <a:r>
              <a:rPr spc="-1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«Россия» </a:t>
            </a: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НАТАЛЬЯ</a:t>
            </a:r>
            <a:r>
              <a:rPr lang="ru-RU" b="1" spc="-86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ВИРТУОЗОВА</a:t>
            </a:r>
            <a:endParaRPr b="1" dirty="0">
              <a:latin typeface="Montserrat"/>
              <a:cs typeface="Montserrat"/>
            </a:endParaRPr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3FCC60AA-572B-2328-991E-AD64D571607F}"/>
              </a:ext>
            </a:extLst>
          </p:cNvPr>
          <p:cNvSpPr txBox="1">
            <a:spLocks/>
          </p:cNvSpPr>
          <p:nvPr/>
        </p:nvSpPr>
        <p:spPr>
          <a:xfrm>
            <a:off x="1738313" y="926426"/>
            <a:ext cx="25222199" cy="2162055"/>
          </a:xfrm>
          <a:prstGeom prst="rect">
            <a:avLst/>
          </a:prstGeom>
        </p:spPr>
        <p:txBody>
          <a:bodyPr vert="horz" wrap="square" lIns="0" tIns="109145" rIns="0" bIns="0" rtlCol="0">
            <a:spAutoFit/>
          </a:bodyPr>
          <a:lstStyle>
            <a:lvl1pPr>
              <a:defRPr sz="6875" b="0" i="0">
                <a:solidFill>
                  <a:srgbClr val="010202"/>
                </a:solidFill>
                <a:latin typeface="Oswald Regular"/>
                <a:ea typeface="+mj-ea"/>
                <a:cs typeface="Oswald Regular"/>
              </a:defRPr>
            </a:lvl1pPr>
          </a:lstStyle>
          <a:p>
            <a:pPr marL="27284" marR="10912">
              <a:lnSpc>
                <a:spcPts val="8000"/>
              </a:lnSpc>
              <a:spcBef>
                <a:spcPts val="859"/>
              </a:spcBef>
            </a:pPr>
            <a:r>
              <a:rPr lang="ru-RU" sz="7000" spc="-21" dirty="0"/>
              <a:t>СО СЦЕНЫ В «НАЦИОНАЛЬНОМ ЦЕНТРЕ РОССИЯ» И ПО ТЕЛЕМОСТАМ ВОПРОСЫ ДИКТАНТА ТАКЖЕ ЗАДАЛИ ИЗВЕСТНЫЕ ЛЮДИ</a:t>
            </a:r>
            <a:endParaRPr lang="ru-RU" sz="7000" dirty="0"/>
          </a:p>
        </p:txBody>
      </p:sp>
      <p:pic>
        <p:nvPicPr>
          <p:cNvPr id="34" name="object 3">
            <a:extLst>
              <a:ext uri="{FF2B5EF4-FFF2-40B4-BE49-F238E27FC236}">
                <a16:creationId xmlns:a16="http://schemas.microsoft.com/office/drawing/2014/main" id="{A6F1EDF5-CB67-4E7F-B922-56F4333E1919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9101" y="3994425"/>
            <a:ext cx="2320401" cy="2320400"/>
          </a:xfrm>
          <a:prstGeom prst="ellipse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C27B99C-2F1F-4672-82DF-721F1EA6C2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145061" y="7767600"/>
            <a:ext cx="2322777" cy="2322777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0577C0B-1F0A-42FA-B673-6B2B0D88A422}"/>
              </a:ext>
            </a:extLst>
          </p:cNvPr>
          <p:cNvSpPr/>
          <p:nvPr/>
        </p:nvSpPr>
        <p:spPr>
          <a:xfrm>
            <a:off x="2087486" y="6396488"/>
            <a:ext cx="27302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Почетный член МОК, </a:t>
            </a:r>
          </a:p>
          <a:p>
            <a:pPr algn="ctr"/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Почетный Президент ОКР</a:t>
            </a:r>
          </a:p>
          <a:p>
            <a:pPr algn="ctr"/>
            <a:r>
              <a:rPr lang="ru-RU" b="1" dirty="0">
                <a:latin typeface="Calibri" panose="020F0502020204030204" pitchFamily="34" charset="0"/>
              </a:rPr>
              <a:t>ВИТАЛИЙ СМИРНОВ</a:t>
            </a:r>
            <a:endParaRPr lang="ru-RU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AF32A9-F269-52AB-ADC0-D2156C5C533A}"/>
              </a:ext>
            </a:extLst>
          </p:cNvPr>
          <p:cNvSpPr/>
          <p:nvPr/>
        </p:nvSpPr>
        <p:spPr>
          <a:xfrm rot="10800000">
            <a:off x="0" y="10164611"/>
            <a:ext cx="29232225" cy="6070752"/>
          </a:xfrm>
          <a:prstGeom prst="rect">
            <a:avLst/>
          </a:prstGeom>
          <a:gradFill flip="none" rotWithShape="1">
            <a:gsLst>
              <a:gs pos="0">
                <a:srgbClr val="BDDBFF"/>
              </a:gs>
              <a:gs pos="7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двумя скругленными противолежащими углами 12">
            <a:extLst>
              <a:ext uri="{FF2B5EF4-FFF2-40B4-BE49-F238E27FC236}">
                <a16:creationId xmlns:a16="http://schemas.microsoft.com/office/drawing/2014/main" id="{3ED3D192-4ED9-C69E-EC1D-75633EA98905}"/>
              </a:ext>
            </a:extLst>
          </p:cNvPr>
          <p:cNvSpPr/>
          <p:nvPr/>
        </p:nvSpPr>
        <p:spPr>
          <a:xfrm>
            <a:off x="1738313" y="3394075"/>
            <a:ext cx="14173199" cy="7624182"/>
          </a:xfrm>
          <a:prstGeom prst="round2DiagRect">
            <a:avLst/>
          </a:prstGeom>
          <a:solidFill>
            <a:srgbClr val="008D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49417" y="2478881"/>
            <a:ext cx="2284168" cy="242036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093797" y="2404907"/>
            <a:ext cx="3376683" cy="2672379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53203" marR="10912">
              <a:lnSpc>
                <a:spcPct val="112500"/>
              </a:lnSpc>
              <a:spcBef>
                <a:spcPts val="215"/>
              </a:spcBef>
            </a:pPr>
            <a:r>
              <a:rPr sz="3438" spc="-21" dirty="0">
                <a:solidFill>
                  <a:srgbClr val="010202"/>
                </a:solidFill>
                <a:latin typeface="Montserrat"/>
                <a:cs typeface="Montserrat"/>
              </a:rPr>
              <a:t>Республика Башкортостан</a:t>
            </a:r>
            <a:endParaRPr sz="3438" dirty="0">
              <a:latin typeface="Montserrat"/>
              <a:cs typeface="Montserrat"/>
            </a:endParaRPr>
          </a:p>
          <a:p>
            <a:pPr marL="27284">
              <a:lnSpc>
                <a:spcPts val="6832"/>
              </a:lnSpc>
              <a:spcBef>
                <a:spcPts val="806"/>
              </a:spcBef>
            </a:pPr>
            <a:r>
              <a:rPr sz="6016" dirty="0">
                <a:solidFill>
                  <a:srgbClr val="008DD1"/>
                </a:solidFill>
                <a:latin typeface="Oswald Regular"/>
                <a:cs typeface="Oswald Regular"/>
              </a:rPr>
              <a:t>35</a:t>
            </a:r>
            <a:r>
              <a:rPr sz="6016" spc="-54" dirty="0">
                <a:solidFill>
                  <a:srgbClr val="008DD1"/>
                </a:solidFill>
                <a:latin typeface="Oswald Regular"/>
                <a:cs typeface="Oswald Regular"/>
              </a:rPr>
              <a:t> 000</a:t>
            </a:r>
            <a:endParaRPr sz="6016" dirty="0">
              <a:latin typeface="Oswald Regular"/>
              <a:cs typeface="Oswald Regular"/>
            </a:endParaRPr>
          </a:p>
          <a:p>
            <a:pPr marL="27284">
              <a:lnSpc>
                <a:spcPts val="3736"/>
              </a:lnSpc>
            </a:pPr>
            <a:r>
              <a:rPr sz="3438" b="1" spc="-21" dirty="0">
                <a:solidFill>
                  <a:srgbClr val="008DD1"/>
                </a:solidFill>
                <a:latin typeface="Montserrat SemiBold"/>
                <a:cs typeface="Montserrat SemiBold"/>
              </a:rPr>
              <a:t>участников</a:t>
            </a:r>
            <a:endParaRPr sz="3438" dirty="0">
              <a:latin typeface="Montserrat SemiBold"/>
              <a:cs typeface="Montserrat SemiBold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9187" y="5716869"/>
            <a:ext cx="2304628" cy="242036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4094713" y="5530687"/>
            <a:ext cx="2769562" cy="2672379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22776">
              <a:lnSpc>
                <a:spcPct val="112500"/>
              </a:lnSpc>
              <a:spcBef>
                <a:spcPts val="215"/>
              </a:spcBef>
            </a:pPr>
            <a:r>
              <a:rPr sz="3438" spc="-21" dirty="0">
                <a:solidFill>
                  <a:srgbClr val="010202"/>
                </a:solidFill>
                <a:latin typeface="Montserrat"/>
                <a:cs typeface="Montserrat"/>
              </a:rPr>
              <a:t>Ростовская область</a:t>
            </a:r>
            <a:endParaRPr sz="3438">
              <a:latin typeface="Montserrat"/>
              <a:cs typeface="Montserrat"/>
            </a:endParaRPr>
          </a:p>
          <a:p>
            <a:pPr marL="53203">
              <a:lnSpc>
                <a:spcPts val="6832"/>
              </a:lnSpc>
              <a:spcBef>
                <a:spcPts val="806"/>
              </a:spcBef>
            </a:pPr>
            <a:r>
              <a:rPr sz="6016" dirty="0">
                <a:solidFill>
                  <a:srgbClr val="008DD1"/>
                </a:solidFill>
                <a:latin typeface="Oswald Regular"/>
                <a:cs typeface="Oswald Regular"/>
              </a:rPr>
              <a:t>16</a:t>
            </a:r>
            <a:r>
              <a:rPr sz="6016" spc="-54" dirty="0">
                <a:solidFill>
                  <a:srgbClr val="008DD1"/>
                </a:solidFill>
                <a:latin typeface="Oswald Regular"/>
                <a:cs typeface="Oswald Regular"/>
              </a:rPr>
              <a:t> 000</a:t>
            </a:r>
            <a:endParaRPr sz="6016">
              <a:latin typeface="Oswald Regular"/>
              <a:cs typeface="Oswald Regular"/>
            </a:endParaRPr>
          </a:p>
          <a:p>
            <a:pPr marL="53203">
              <a:lnSpc>
                <a:spcPts val="3736"/>
              </a:lnSpc>
            </a:pPr>
            <a:r>
              <a:rPr sz="3438" b="1" spc="-21" dirty="0">
                <a:solidFill>
                  <a:srgbClr val="008DD1"/>
                </a:solidFill>
                <a:latin typeface="Montserrat SemiBold"/>
                <a:cs typeface="Montserrat SemiBold"/>
              </a:rPr>
              <a:t>участников</a:t>
            </a:r>
            <a:endParaRPr sz="3438">
              <a:latin typeface="Montserrat SemiBold"/>
              <a:cs typeface="Montserrat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094713" y="8875509"/>
            <a:ext cx="2769562" cy="2646731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684817">
              <a:lnSpc>
                <a:spcPct val="112500"/>
              </a:lnSpc>
              <a:spcBef>
                <a:spcPts val="215"/>
              </a:spcBef>
            </a:pPr>
            <a:r>
              <a:rPr sz="3438" spc="-21" dirty="0">
                <a:solidFill>
                  <a:srgbClr val="010202"/>
                </a:solidFill>
                <a:latin typeface="Montserrat"/>
                <a:cs typeface="Montserrat"/>
              </a:rPr>
              <a:t>Тульская область</a:t>
            </a:r>
            <a:endParaRPr sz="3438">
              <a:latin typeface="Montserrat"/>
              <a:cs typeface="Montserrat"/>
            </a:endParaRPr>
          </a:p>
          <a:p>
            <a:pPr marL="53203">
              <a:lnSpc>
                <a:spcPts val="6832"/>
              </a:lnSpc>
              <a:spcBef>
                <a:spcPts val="612"/>
              </a:spcBef>
            </a:pPr>
            <a:r>
              <a:rPr sz="6016" dirty="0">
                <a:solidFill>
                  <a:srgbClr val="008DD1"/>
                </a:solidFill>
                <a:latin typeface="Oswald Regular"/>
                <a:cs typeface="Oswald Regular"/>
              </a:rPr>
              <a:t>14</a:t>
            </a:r>
            <a:r>
              <a:rPr sz="6016" spc="-54" dirty="0">
                <a:solidFill>
                  <a:srgbClr val="008DD1"/>
                </a:solidFill>
                <a:latin typeface="Oswald Regular"/>
                <a:cs typeface="Oswald Regular"/>
              </a:rPr>
              <a:t> 000</a:t>
            </a:r>
            <a:endParaRPr sz="6016">
              <a:latin typeface="Oswald Regular"/>
              <a:cs typeface="Oswald Regular"/>
            </a:endParaRPr>
          </a:p>
          <a:p>
            <a:pPr marL="53203">
              <a:lnSpc>
                <a:spcPts val="3736"/>
              </a:lnSpc>
            </a:pPr>
            <a:r>
              <a:rPr sz="3438" b="1" spc="-21" dirty="0">
                <a:solidFill>
                  <a:srgbClr val="008DD1"/>
                </a:solidFill>
                <a:latin typeface="Montserrat SemiBold"/>
                <a:cs typeface="Montserrat SemiBold"/>
              </a:rPr>
              <a:t>участников</a:t>
            </a:r>
            <a:endParaRPr sz="3438">
              <a:latin typeface="Montserrat SemiBold"/>
              <a:cs typeface="Montserrat SemiBold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15657" y="8562509"/>
            <a:ext cx="9471996" cy="169843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715657" y="3948301"/>
            <a:ext cx="16036172" cy="4379156"/>
          </a:xfrm>
          <a:prstGeom prst="rect">
            <a:avLst/>
          </a:prstGeom>
        </p:spPr>
        <p:txBody>
          <a:bodyPr vert="horz" wrap="square" lIns="0" tIns="31377" rIns="0" bIns="0" rtlCol="0">
            <a:spAutoFit/>
          </a:bodyPr>
          <a:lstStyle/>
          <a:p>
            <a:pPr marL="27284">
              <a:spcBef>
                <a:spcPts val="245"/>
              </a:spcBef>
              <a:tabLst>
                <a:tab pos="3455460" algn="l"/>
              </a:tabLst>
            </a:pPr>
            <a:r>
              <a:rPr sz="9346" spc="-21" dirty="0">
                <a:solidFill>
                  <a:srgbClr val="FFFFFF"/>
                </a:solidFill>
                <a:latin typeface="Oswald Regular"/>
                <a:cs typeface="Oswald Regular"/>
              </a:rPr>
              <a:t>БОЛЕЕ</a:t>
            </a:r>
            <a:r>
              <a:rPr sz="9346" dirty="0">
                <a:solidFill>
                  <a:srgbClr val="FFFFFF"/>
                </a:solidFill>
                <a:latin typeface="Oswald Regular"/>
                <a:cs typeface="Oswald Regular"/>
              </a:rPr>
              <a:t>	</a:t>
            </a:r>
            <a:br>
              <a:rPr lang="ru-RU" sz="9346" dirty="0">
                <a:solidFill>
                  <a:srgbClr val="FFFFFF"/>
                </a:solidFill>
                <a:latin typeface="Oswald Regular"/>
                <a:cs typeface="Oswald Regular"/>
              </a:rPr>
            </a:br>
            <a:r>
              <a:rPr sz="18905" dirty="0">
                <a:solidFill>
                  <a:srgbClr val="FFFFFF"/>
                </a:solidFill>
                <a:latin typeface="Oswald Regular"/>
                <a:cs typeface="Oswald Regular"/>
              </a:rPr>
              <a:t>250 000 </a:t>
            </a:r>
            <a:r>
              <a:rPr sz="9346" spc="-21" dirty="0">
                <a:solidFill>
                  <a:srgbClr val="FFFFFF"/>
                </a:solidFill>
                <a:latin typeface="Oswald Regular"/>
                <a:cs typeface="Oswald Regular"/>
              </a:rPr>
              <a:t>ЧЕЛОВЕК</a:t>
            </a:r>
            <a:endParaRPr sz="9346" dirty="0">
              <a:latin typeface="Oswald Regular"/>
              <a:cs typeface="Oswald Regular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592859" y="8883812"/>
            <a:ext cx="1797284" cy="2638428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5D956ACC-4075-4EA6-AA49-1F845CA8AFC8}"/>
              </a:ext>
            </a:extLst>
          </p:cNvPr>
          <p:cNvSpPr txBox="1">
            <a:spLocks/>
          </p:cNvSpPr>
          <p:nvPr/>
        </p:nvSpPr>
        <p:spPr>
          <a:xfrm>
            <a:off x="1738313" y="878681"/>
            <a:ext cx="25222199" cy="1136133"/>
          </a:xfrm>
          <a:prstGeom prst="rect">
            <a:avLst/>
          </a:prstGeom>
        </p:spPr>
        <p:txBody>
          <a:bodyPr vert="horz" wrap="square" lIns="0" tIns="109145" rIns="0" bIns="0" rtlCol="0">
            <a:spAutoFit/>
          </a:bodyPr>
          <a:lstStyle>
            <a:lvl1pPr>
              <a:defRPr sz="6875" b="0" i="0">
                <a:solidFill>
                  <a:srgbClr val="010202"/>
                </a:solidFill>
                <a:latin typeface="Oswald Regular"/>
                <a:ea typeface="+mj-ea"/>
                <a:cs typeface="Oswald Regular"/>
              </a:defRPr>
            </a:lvl1pPr>
          </a:lstStyle>
          <a:p>
            <a:pPr marL="27284" marR="10912">
              <a:lnSpc>
                <a:spcPts val="8000"/>
              </a:lnSpc>
              <a:spcBef>
                <a:spcPts val="859"/>
              </a:spcBef>
            </a:pPr>
            <a:r>
              <a:rPr lang="ru-RU" sz="7000" spc="-21" dirty="0"/>
              <a:t>УЧАСТНИКИ ДИКТАНТА - 2025</a:t>
            </a:r>
            <a:endParaRPr lang="ru-RU" sz="7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FFDC1-A0E6-AFA8-570F-A513FA74516E}"/>
              </a:ext>
            </a:extLst>
          </p:cNvPr>
          <p:cNvSpPr txBox="1"/>
          <p:nvPr/>
        </p:nvSpPr>
        <p:spPr>
          <a:xfrm>
            <a:off x="17096653" y="6269310"/>
            <a:ext cx="738368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4000" b="1" spc="-21" dirty="0">
                <a:solidFill>
                  <a:srgbClr val="008DD1"/>
                </a:solidFill>
                <a:latin typeface="Montserrat"/>
                <a:cs typeface="Montserrat"/>
              </a:rPr>
              <a:t>Регионы-</a:t>
            </a:r>
            <a:br>
              <a:rPr lang="ru-RU" sz="4000" b="1" spc="-21" dirty="0">
                <a:solidFill>
                  <a:srgbClr val="008DD1"/>
                </a:solidFill>
                <a:latin typeface="Montserrat"/>
                <a:cs typeface="Montserrat"/>
              </a:rPr>
            </a:br>
            <a:r>
              <a:rPr lang="ru-RU" sz="4000" b="1" spc="-21" dirty="0">
                <a:solidFill>
                  <a:srgbClr val="008DD1"/>
                </a:solidFill>
                <a:latin typeface="Montserrat"/>
                <a:cs typeface="Montserrat"/>
              </a:rPr>
              <a:t>лидеры</a:t>
            </a:r>
            <a:endParaRPr lang="ru-RU" sz="4000" dirty="0">
              <a:latin typeface="Montserrat"/>
              <a:cs typeface="Montserrat"/>
            </a:endParaRPr>
          </a:p>
          <a:p>
            <a:pPr algn="l"/>
            <a:endParaRPr lang="ru-RU" sz="3600" dirty="0">
              <a:latin typeface="Montserrat"/>
              <a:cs typeface="Montserrat"/>
            </a:endParaRPr>
          </a:p>
          <a:p>
            <a:pPr algn="l"/>
            <a:endParaRPr lang="ru-RU" sz="3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DA97D92-A5D4-9567-319F-952A470004B4}"/>
              </a:ext>
            </a:extLst>
          </p:cNvPr>
          <p:cNvSpPr/>
          <p:nvPr/>
        </p:nvSpPr>
        <p:spPr>
          <a:xfrm rot="10800000">
            <a:off x="0" y="10164611"/>
            <a:ext cx="29232225" cy="6070752"/>
          </a:xfrm>
          <a:prstGeom prst="rect">
            <a:avLst/>
          </a:prstGeom>
          <a:gradFill flip="none" rotWithShape="1">
            <a:gsLst>
              <a:gs pos="0">
                <a:srgbClr val="BDDBFF"/>
              </a:gs>
              <a:gs pos="7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7568" y="937331"/>
            <a:ext cx="19964400" cy="2162055"/>
          </a:xfrm>
          <a:prstGeom prst="rect">
            <a:avLst/>
          </a:prstGeom>
        </p:spPr>
        <p:txBody>
          <a:bodyPr vert="horz" wrap="square" lIns="0" tIns="109145" rIns="0" bIns="0" rtlCol="0">
            <a:spAutoFit/>
          </a:bodyPr>
          <a:lstStyle/>
          <a:p>
            <a:pPr marL="27284" marR="10912">
              <a:lnSpc>
                <a:spcPts val="8000"/>
              </a:lnSpc>
              <a:spcBef>
                <a:spcPts val="859"/>
              </a:spcBef>
            </a:pPr>
            <a:r>
              <a:rPr sz="7000" spc="-21" dirty="0"/>
              <a:t>ВСЕРОССИЙСКИЙ</a:t>
            </a:r>
            <a:r>
              <a:rPr lang="ru-RU" sz="7000" spc="-21" dirty="0"/>
              <a:t> </a:t>
            </a:r>
            <a:r>
              <a:rPr sz="7000" dirty="0"/>
              <a:t>СПОРТИВНЫЙ </a:t>
            </a:r>
            <a:br>
              <a:rPr lang="ru-RU" sz="7000" dirty="0"/>
            </a:br>
            <a:r>
              <a:rPr sz="7000" spc="-21" dirty="0"/>
              <a:t>ДИКТАНТ</a:t>
            </a:r>
            <a:r>
              <a:rPr lang="ru-RU" sz="7000" spc="-21" dirty="0"/>
              <a:t> </a:t>
            </a:r>
            <a:r>
              <a:rPr sz="7000" dirty="0"/>
              <a:t>2026 </a:t>
            </a:r>
            <a:r>
              <a:rPr sz="7000" spc="-43" dirty="0"/>
              <a:t>ГОДА</a:t>
            </a:r>
            <a:endParaRPr sz="7000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DC16FCC-2D78-7DB5-B1C2-26B70D82D647}"/>
              </a:ext>
            </a:extLst>
          </p:cNvPr>
          <p:cNvGrpSpPr/>
          <p:nvPr/>
        </p:nvGrpSpPr>
        <p:grpSpPr>
          <a:xfrm>
            <a:off x="24732948" y="959173"/>
            <a:ext cx="3781884" cy="3781884"/>
            <a:chOff x="4335990" y="11325625"/>
            <a:chExt cx="3781884" cy="3781884"/>
          </a:xfrm>
        </p:grpSpPr>
        <p:sp>
          <p:nvSpPr>
            <p:cNvPr id="3" name="object 3"/>
            <p:cNvSpPr/>
            <p:nvPr/>
          </p:nvSpPr>
          <p:spPr>
            <a:xfrm>
              <a:off x="4335997" y="11325630"/>
              <a:ext cx="1058707" cy="1058707"/>
            </a:xfrm>
            <a:custGeom>
              <a:avLst/>
              <a:gdLst/>
              <a:ahLst/>
              <a:cxnLst/>
              <a:rect l="l" t="t" r="r" b="b"/>
              <a:pathLst>
                <a:path w="492759" h="492760">
                  <a:moveTo>
                    <a:pt x="70383" y="281546"/>
                  </a:moveTo>
                  <a:lnTo>
                    <a:pt x="0" y="281546"/>
                  </a:lnTo>
                  <a:lnTo>
                    <a:pt x="0" y="351929"/>
                  </a:lnTo>
                  <a:lnTo>
                    <a:pt x="70383" y="351929"/>
                  </a:lnTo>
                  <a:lnTo>
                    <a:pt x="70383" y="281546"/>
                  </a:lnTo>
                  <a:close/>
                </a:path>
                <a:path w="492759" h="492760">
                  <a:moveTo>
                    <a:pt x="351942" y="281546"/>
                  </a:moveTo>
                  <a:lnTo>
                    <a:pt x="140779" y="281546"/>
                  </a:lnTo>
                  <a:lnTo>
                    <a:pt x="140779" y="351929"/>
                  </a:lnTo>
                  <a:lnTo>
                    <a:pt x="351942" y="351929"/>
                  </a:lnTo>
                  <a:lnTo>
                    <a:pt x="351942" y="281546"/>
                  </a:lnTo>
                  <a:close/>
                </a:path>
                <a:path w="492759" h="492760">
                  <a:moveTo>
                    <a:pt x="351942" y="140766"/>
                  </a:moveTo>
                  <a:lnTo>
                    <a:pt x="140779" y="140766"/>
                  </a:lnTo>
                  <a:lnTo>
                    <a:pt x="140779" y="211150"/>
                  </a:lnTo>
                  <a:lnTo>
                    <a:pt x="140779" y="281533"/>
                  </a:lnTo>
                  <a:lnTo>
                    <a:pt x="351942" y="281533"/>
                  </a:lnTo>
                  <a:lnTo>
                    <a:pt x="351942" y="211150"/>
                  </a:lnTo>
                  <a:lnTo>
                    <a:pt x="351942" y="140766"/>
                  </a:lnTo>
                  <a:close/>
                </a:path>
                <a:path w="492759" h="492760">
                  <a:moveTo>
                    <a:pt x="492709" y="281546"/>
                  </a:moveTo>
                  <a:lnTo>
                    <a:pt x="422325" y="281546"/>
                  </a:lnTo>
                  <a:lnTo>
                    <a:pt x="422325" y="351929"/>
                  </a:lnTo>
                  <a:lnTo>
                    <a:pt x="492709" y="351929"/>
                  </a:lnTo>
                  <a:lnTo>
                    <a:pt x="492709" y="281546"/>
                  </a:lnTo>
                  <a:close/>
                </a:path>
                <a:path w="492759" h="492760">
                  <a:moveTo>
                    <a:pt x="492721" y="422325"/>
                  </a:moveTo>
                  <a:lnTo>
                    <a:pt x="492709" y="351942"/>
                  </a:lnTo>
                  <a:lnTo>
                    <a:pt x="422325" y="351942"/>
                  </a:lnTo>
                  <a:lnTo>
                    <a:pt x="422325" y="422325"/>
                  </a:lnTo>
                  <a:lnTo>
                    <a:pt x="70383" y="422325"/>
                  </a:lnTo>
                  <a:lnTo>
                    <a:pt x="70383" y="351942"/>
                  </a:lnTo>
                  <a:lnTo>
                    <a:pt x="0" y="351942"/>
                  </a:lnTo>
                  <a:lnTo>
                    <a:pt x="0" y="422325"/>
                  </a:lnTo>
                  <a:lnTo>
                    <a:pt x="0" y="492709"/>
                  </a:lnTo>
                  <a:lnTo>
                    <a:pt x="492721" y="492709"/>
                  </a:lnTo>
                  <a:lnTo>
                    <a:pt x="492721" y="422325"/>
                  </a:lnTo>
                  <a:close/>
                </a:path>
                <a:path w="492759" h="492760">
                  <a:moveTo>
                    <a:pt x="492721" y="0"/>
                  </a:moveTo>
                  <a:lnTo>
                    <a:pt x="0" y="0"/>
                  </a:lnTo>
                  <a:lnTo>
                    <a:pt x="0" y="70383"/>
                  </a:lnTo>
                  <a:lnTo>
                    <a:pt x="0" y="140766"/>
                  </a:lnTo>
                  <a:lnTo>
                    <a:pt x="0" y="211150"/>
                  </a:lnTo>
                  <a:lnTo>
                    <a:pt x="0" y="281533"/>
                  </a:lnTo>
                  <a:lnTo>
                    <a:pt x="70383" y="281533"/>
                  </a:lnTo>
                  <a:lnTo>
                    <a:pt x="70383" y="211150"/>
                  </a:lnTo>
                  <a:lnTo>
                    <a:pt x="70383" y="140766"/>
                  </a:lnTo>
                  <a:lnTo>
                    <a:pt x="70383" y="70383"/>
                  </a:lnTo>
                  <a:lnTo>
                    <a:pt x="422325" y="70383"/>
                  </a:lnTo>
                  <a:lnTo>
                    <a:pt x="422325" y="140766"/>
                  </a:lnTo>
                  <a:lnTo>
                    <a:pt x="422325" y="211150"/>
                  </a:lnTo>
                  <a:lnTo>
                    <a:pt x="422325" y="281533"/>
                  </a:lnTo>
                  <a:lnTo>
                    <a:pt x="492709" y="281533"/>
                  </a:lnTo>
                  <a:lnTo>
                    <a:pt x="492709" y="211150"/>
                  </a:lnTo>
                  <a:lnTo>
                    <a:pt x="492709" y="140766"/>
                  </a:lnTo>
                  <a:lnTo>
                    <a:pt x="492709" y="70383"/>
                  </a:lnTo>
                  <a:lnTo>
                    <a:pt x="492721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058163" y="11325630"/>
              <a:ext cx="1058707" cy="1058707"/>
            </a:xfrm>
            <a:custGeom>
              <a:avLst/>
              <a:gdLst/>
              <a:ahLst/>
              <a:cxnLst/>
              <a:rect l="l" t="t" r="r" b="b"/>
              <a:pathLst>
                <a:path w="492760" h="492760">
                  <a:moveTo>
                    <a:pt x="70383" y="281546"/>
                  </a:moveTo>
                  <a:lnTo>
                    <a:pt x="0" y="281546"/>
                  </a:lnTo>
                  <a:lnTo>
                    <a:pt x="0" y="351929"/>
                  </a:lnTo>
                  <a:lnTo>
                    <a:pt x="70383" y="351929"/>
                  </a:lnTo>
                  <a:lnTo>
                    <a:pt x="70383" y="281546"/>
                  </a:lnTo>
                  <a:close/>
                </a:path>
                <a:path w="492760" h="492760">
                  <a:moveTo>
                    <a:pt x="351942" y="281546"/>
                  </a:moveTo>
                  <a:lnTo>
                    <a:pt x="140779" y="281546"/>
                  </a:lnTo>
                  <a:lnTo>
                    <a:pt x="140779" y="351929"/>
                  </a:lnTo>
                  <a:lnTo>
                    <a:pt x="351942" y="351929"/>
                  </a:lnTo>
                  <a:lnTo>
                    <a:pt x="351942" y="281546"/>
                  </a:lnTo>
                  <a:close/>
                </a:path>
                <a:path w="492760" h="492760">
                  <a:moveTo>
                    <a:pt x="351942" y="140766"/>
                  </a:moveTo>
                  <a:lnTo>
                    <a:pt x="140779" y="140766"/>
                  </a:lnTo>
                  <a:lnTo>
                    <a:pt x="140779" y="211150"/>
                  </a:lnTo>
                  <a:lnTo>
                    <a:pt x="140779" y="281533"/>
                  </a:lnTo>
                  <a:lnTo>
                    <a:pt x="351942" y="281533"/>
                  </a:lnTo>
                  <a:lnTo>
                    <a:pt x="351942" y="211150"/>
                  </a:lnTo>
                  <a:lnTo>
                    <a:pt x="351942" y="140766"/>
                  </a:lnTo>
                  <a:close/>
                </a:path>
                <a:path w="492760" h="492760">
                  <a:moveTo>
                    <a:pt x="492709" y="281546"/>
                  </a:moveTo>
                  <a:lnTo>
                    <a:pt x="422325" y="281546"/>
                  </a:lnTo>
                  <a:lnTo>
                    <a:pt x="422325" y="351929"/>
                  </a:lnTo>
                  <a:lnTo>
                    <a:pt x="492709" y="351929"/>
                  </a:lnTo>
                  <a:lnTo>
                    <a:pt x="492709" y="281546"/>
                  </a:lnTo>
                  <a:close/>
                </a:path>
                <a:path w="492760" h="492760">
                  <a:moveTo>
                    <a:pt x="492721" y="422325"/>
                  </a:moveTo>
                  <a:lnTo>
                    <a:pt x="492709" y="351942"/>
                  </a:lnTo>
                  <a:lnTo>
                    <a:pt x="422325" y="351942"/>
                  </a:lnTo>
                  <a:lnTo>
                    <a:pt x="422325" y="422325"/>
                  </a:lnTo>
                  <a:lnTo>
                    <a:pt x="70383" y="422325"/>
                  </a:lnTo>
                  <a:lnTo>
                    <a:pt x="70383" y="351942"/>
                  </a:lnTo>
                  <a:lnTo>
                    <a:pt x="0" y="351942"/>
                  </a:lnTo>
                  <a:lnTo>
                    <a:pt x="0" y="422325"/>
                  </a:lnTo>
                  <a:lnTo>
                    <a:pt x="0" y="492709"/>
                  </a:lnTo>
                  <a:lnTo>
                    <a:pt x="492721" y="492709"/>
                  </a:lnTo>
                  <a:lnTo>
                    <a:pt x="492721" y="422325"/>
                  </a:lnTo>
                  <a:close/>
                </a:path>
                <a:path w="492760" h="492760">
                  <a:moveTo>
                    <a:pt x="492721" y="0"/>
                  </a:moveTo>
                  <a:lnTo>
                    <a:pt x="0" y="0"/>
                  </a:lnTo>
                  <a:lnTo>
                    <a:pt x="0" y="70383"/>
                  </a:lnTo>
                  <a:lnTo>
                    <a:pt x="0" y="140766"/>
                  </a:lnTo>
                  <a:lnTo>
                    <a:pt x="0" y="211150"/>
                  </a:lnTo>
                  <a:lnTo>
                    <a:pt x="0" y="281533"/>
                  </a:lnTo>
                  <a:lnTo>
                    <a:pt x="70383" y="281533"/>
                  </a:lnTo>
                  <a:lnTo>
                    <a:pt x="70383" y="211150"/>
                  </a:lnTo>
                  <a:lnTo>
                    <a:pt x="70383" y="140766"/>
                  </a:lnTo>
                  <a:lnTo>
                    <a:pt x="70383" y="70383"/>
                  </a:lnTo>
                  <a:lnTo>
                    <a:pt x="422325" y="70383"/>
                  </a:lnTo>
                  <a:lnTo>
                    <a:pt x="422325" y="140766"/>
                  </a:lnTo>
                  <a:lnTo>
                    <a:pt x="422325" y="211150"/>
                  </a:lnTo>
                  <a:lnTo>
                    <a:pt x="422325" y="281533"/>
                  </a:lnTo>
                  <a:lnTo>
                    <a:pt x="492709" y="281533"/>
                  </a:lnTo>
                  <a:lnTo>
                    <a:pt x="492709" y="211150"/>
                  </a:lnTo>
                  <a:lnTo>
                    <a:pt x="492709" y="140766"/>
                  </a:lnTo>
                  <a:lnTo>
                    <a:pt x="492709" y="70383"/>
                  </a:lnTo>
                  <a:lnTo>
                    <a:pt x="492721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35990" y="12535472"/>
              <a:ext cx="454315" cy="302878"/>
            </a:xfrm>
            <a:custGeom>
              <a:avLst/>
              <a:gdLst/>
              <a:ahLst/>
              <a:cxnLst/>
              <a:rect l="l" t="t" r="r" b="b"/>
              <a:pathLst>
                <a:path w="211454" h="140970">
                  <a:moveTo>
                    <a:pt x="211162" y="70383"/>
                  </a:moveTo>
                  <a:lnTo>
                    <a:pt x="140779" y="70383"/>
                  </a:lnTo>
                  <a:lnTo>
                    <a:pt x="140779" y="0"/>
                  </a:lnTo>
                  <a:lnTo>
                    <a:pt x="0" y="0"/>
                  </a:lnTo>
                  <a:lnTo>
                    <a:pt x="0" y="70383"/>
                  </a:lnTo>
                  <a:lnTo>
                    <a:pt x="70383" y="70383"/>
                  </a:lnTo>
                  <a:lnTo>
                    <a:pt x="70383" y="140766"/>
                  </a:lnTo>
                  <a:lnTo>
                    <a:pt x="211162" y="140766"/>
                  </a:lnTo>
                  <a:lnTo>
                    <a:pt x="211162" y="70383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35997" y="12989170"/>
              <a:ext cx="151439" cy="151439"/>
            </a:xfrm>
            <a:custGeom>
              <a:avLst/>
              <a:gdLst/>
              <a:ahLst/>
              <a:cxnLst/>
              <a:rect l="l" t="t" r="r" b="b"/>
              <a:pathLst>
                <a:path w="70484" h="70485">
                  <a:moveTo>
                    <a:pt x="70383" y="0"/>
                  </a:moveTo>
                  <a:lnTo>
                    <a:pt x="0" y="0"/>
                  </a:lnTo>
                  <a:lnTo>
                    <a:pt x="0" y="70383"/>
                  </a:lnTo>
                  <a:lnTo>
                    <a:pt x="70383" y="70383"/>
                  </a:lnTo>
                  <a:lnTo>
                    <a:pt x="70383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38465" y="12989170"/>
              <a:ext cx="151439" cy="151439"/>
            </a:xfrm>
            <a:custGeom>
              <a:avLst/>
              <a:gdLst/>
              <a:ahLst/>
              <a:cxnLst/>
              <a:rect l="l" t="t" r="r" b="b"/>
              <a:pathLst>
                <a:path w="70484" h="70485">
                  <a:moveTo>
                    <a:pt x="70383" y="0"/>
                  </a:moveTo>
                  <a:lnTo>
                    <a:pt x="0" y="0"/>
                  </a:lnTo>
                  <a:lnTo>
                    <a:pt x="0" y="70383"/>
                  </a:lnTo>
                  <a:lnTo>
                    <a:pt x="70383" y="70383"/>
                  </a:lnTo>
                  <a:lnTo>
                    <a:pt x="70383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8" name="object 8"/>
            <p:cNvGrpSpPr/>
            <p:nvPr/>
          </p:nvGrpSpPr>
          <p:grpSpPr>
            <a:xfrm>
              <a:off x="4335990" y="11325625"/>
              <a:ext cx="3781884" cy="3781884"/>
              <a:chOff x="555625" y="5271338"/>
              <a:chExt cx="1760220" cy="1760220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555625" y="5271338"/>
                <a:ext cx="1760220" cy="1126490"/>
              </a:xfrm>
              <a:custGeom>
                <a:avLst/>
                <a:gdLst/>
                <a:ahLst/>
                <a:cxnLst/>
                <a:rect l="l" t="t" r="r" b="b"/>
                <a:pathLst>
                  <a:path w="1760220" h="1126489">
                    <a:moveTo>
                      <a:pt x="70383" y="1055827"/>
                    </a:moveTo>
                    <a:lnTo>
                      <a:pt x="0" y="1055827"/>
                    </a:lnTo>
                    <a:lnTo>
                      <a:pt x="0" y="1126210"/>
                    </a:lnTo>
                    <a:lnTo>
                      <a:pt x="70383" y="1126210"/>
                    </a:lnTo>
                    <a:lnTo>
                      <a:pt x="70383" y="1055827"/>
                    </a:lnTo>
                    <a:close/>
                  </a:path>
                  <a:path w="1760220" h="1126489">
                    <a:moveTo>
                      <a:pt x="140779" y="915047"/>
                    </a:moveTo>
                    <a:lnTo>
                      <a:pt x="0" y="915047"/>
                    </a:lnTo>
                    <a:lnTo>
                      <a:pt x="0" y="985431"/>
                    </a:lnTo>
                    <a:lnTo>
                      <a:pt x="0" y="1055814"/>
                    </a:lnTo>
                    <a:lnTo>
                      <a:pt x="70383" y="1055814"/>
                    </a:lnTo>
                    <a:lnTo>
                      <a:pt x="70383" y="985431"/>
                    </a:lnTo>
                    <a:lnTo>
                      <a:pt x="140779" y="985431"/>
                    </a:lnTo>
                    <a:lnTo>
                      <a:pt x="140779" y="915047"/>
                    </a:lnTo>
                    <a:close/>
                  </a:path>
                  <a:path w="1760220" h="1126489">
                    <a:moveTo>
                      <a:pt x="211162" y="985431"/>
                    </a:moveTo>
                    <a:lnTo>
                      <a:pt x="140779" y="985431"/>
                    </a:lnTo>
                    <a:lnTo>
                      <a:pt x="140779" y="1055814"/>
                    </a:lnTo>
                    <a:lnTo>
                      <a:pt x="211162" y="1055814"/>
                    </a:lnTo>
                    <a:lnTo>
                      <a:pt x="211162" y="985431"/>
                    </a:lnTo>
                    <a:close/>
                  </a:path>
                  <a:path w="1760220" h="1126489">
                    <a:moveTo>
                      <a:pt x="351942" y="915047"/>
                    </a:moveTo>
                    <a:lnTo>
                      <a:pt x="281559" y="915047"/>
                    </a:lnTo>
                    <a:lnTo>
                      <a:pt x="281559" y="985431"/>
                    </a:lnTo>
                    <a:lnTo>
                      <a:pt x="351942" y="985431"/>
                    </a:lnTo>
                    <a:lnTo>
                      <a:pt x="351942" y="915047"/>
                    </a:lnTo>
                    <a:close/>
                  </a:path>
                  <a:path w="1760220" h="1126489">
                    <a:moveTo>
                      <a:pt x="351942" y="703872"/>
                    </a:moveTo>
                    <a:lnTo>
                      <a:pt x="281559" y="703872"/>
                    </a:lnTo>
                    <a:lnTo>
                      <a:pt x="281559" y="774255"/>
                    </a:lnTo>
                    <a:lnTo>
                      <a:pt x="351942" y="774255"/>
                    </a:lnTo>
                    <a:lnTo>
                      <a:pt x="351942" y="703872"/>
                    </a:lnTo>
                    <a:close/>
                  </a:path>
                  <a:path w="1760220" h="1126489">
                    <a:moveTo>
                      <a:pt x="422338" y="1055827"/>
                    </a:moveTo>
                    <a:lnTo>
                      <a:pt x="140779" y="1055827"/>
                    </a:lnTo>
                    <a:lnTo>
                      <a:pt x="140779" y="1126210"/>
                    </a:lnTo>
                    <a:lnTo>
                      <a:pt x="422338" y="1126210"/>
                    </a:lnTo>
                    <a:lnTo>
                      <a:pt x="422338" y="1055827"/>
                    </a:lnTo>
                    <a:close/>
                  </a:path>
                  <a:path w="1760220" h="1126489">
                    <a:moveTo>
                      <a:pt x="492709" y="703872"/>
                    </a:moveTo>
                    <a:lnTo>
                      <a:pt x="422325" y="703872"/>
                    </a:lnTo>
                    <a:lnTo>
                      <a:pt x="422325" y="774255"/>
                    </a:lnTo>
                    <a:lnTo>
                      <a:pt x="492709" y="774255"/>
                    </a:lnTo>
                    <a:lnTo>
                      <a:pt x="492709" y="703872"/>
                    </a:lnTo>
                    <a:close/>
                  </a:path>
                  <a:path w="1760220" h="1126489">
                    <a:moveTo>
                      <a:pt x="563105" y="985431"/>
                    </a:moveTo>
                    <a:lnTo>
                      <a:pt x="351942" y="985431"/>
                    </a:lnTo>
                    <a:lnTo>
                      <a:pt x="351942" y="1055814"/>
                    </a:lnTo>
                    <a:lnTo>
                      <a:pt x="563105" y="1055814"/>
                    </a:lnTo>
                    <a:lnTo>
                      <a:pt x="563105" y="985431"/>
                    </a:lnTo>
                    <a:close/>
                  </a:path>
                  <a:path w="1760220" h="1126489">
                    <a:moveTo>
                      <a:pt x="563105" y="563105"/>
                    </a:moveTo>
                    <a:lnTo>
                      <a:pt x="351942" y="563105"/>
                    </a:lnTo>
                    <a:lnTo>
                      <a:pt x="351942" y="633488"/>
                    </a:lnTo>
                    <a:lnTo>
                      <a:pt x="351942" y="703872"/>
                    </a:lnTo>
                    <a:lnTo>
                      <a:pt x="422325" y="703872"/>
                    </a:lnTo>
                    <a:lnTo>
                      <a:pt x="422325" y="633488"/>
                    </a:lnTo>
                    <a:lnTo>
                      <a:pt x="492721" y="633488"/>
                    </a:lnTo>
                    <a:lnTo>
                      <a:pt x="492721" y="703872"/>
                    </a:lnTo>
                    <a:lnTo>
                      <a:pt x="563105" y="703872"/>
                    </a:lnTo>
                    <a:lnTo>
                      <a:pt x="563105" y="633488"/>
                    </a:lnTo>
                    <a:lnTo>
                      <a:pt x="563105" y="563105"/>
                    </a:lnTo>
                    <a:close/>
                  </a:path>
                  <a:path w="1760220" h="1126489">
                    <a:moveTo>
                      <a:pt x="633488" y="1055827"/>
                    </a:moveTo>
                    <a:lnTo>
                      <a:pt x="563105" y="1055827"/>
                    </a:lnTo>
                    <a:lnTo>
                      <a:pt x="563105" y="1126210"/>
                    </a:lnTo>
                    <a:lnTo>
                      <a:pt x="633488" y="1126210"/>
                    </a:lnTo>
                    <a:lnTo>
                      <a:pt x="633488" y="1055827"/>
                    </a:lnTo>
                    <a:close/>
                  </a:path>
                  <a:path w="1760220" h="1126489">
                    <a:moveTo>
                      <a:pt x="633488" y="915047"/>
                    </a:moveTo>
                    <a:lnTo>
                      <a:pt x="563105" y="915047"/>
                    </a:lnTo>
                    <a:lnTo>
                      <a:pt x="563105" y="985431"/>
                    </a:lnTo>
                    <a:lnTo>
                      <a:pt x="633488" y="985431"/>
                    </a:lnTo>
                    <a:lnTo>
                      <a:pt x="633488" y="915047"/>
                    </a:lnTo>
                    <a:close/>
                  </a:path>
                  <a:path w="1760220" h="1126489">
                    <a:moveTo>
                      <a:pt x="633488" y="703872"/>
                    </a:moveTo>
                    <a:lnTo>
                      <a:pt x="563105" y="703872"/>
                    </a:lnTo>
                    <a:lnTo>
                      <a:pt x="563105" y="774255"/>
                    </a:lnTo>
                    <a:lnTo>
                      <a:pt x="633488" y="774255"/>
                    </a:lnTo>
                    <a:lnTo>
                      <a:pt x="633488" y="703872"/>
                    </a:lnTo>
                    <a:close/>
                  </a:path>
                  <a:path w="1760220" h="1126489">
                    <a:moveTo>
                      <a:pt x="633488" y="422325"/>
                    </a:moveTo>
                    <a:lnTo>
                      <a:pt x="563105" y="422325"/>
                    </a:lnTo>
                    <a:lnTo>
                      <a:pt x="563105" y="492709"/>
                    </a:lnTo>
                    <a:lnTo>
                      <a:pt x="633488" y="492709"/>
                    </a:lnTo>
                    <a:lnTo>
                      <a:pt x="633488" y="422325"/>
                    </a:lnTo>
                    <a:close/>
                  </a:path>
                  <a:path w="1760220" h="1126489">
                    <a:moveTo>
                      <a:pt x="633488" y="211150"/>
                    </a:moveTo>
                    <a:lnTo>
                      <a:pt x="563105" y="211150"/>
                    </a:lnTo>
                    <a:lnTo>
                      <a:pt x="563105" y="281533"/>
                    </a:lnTo>
                    <a:lnTo>
                      <a:pt x="633488" y="281533"/>
                    </a:lnTo>
                    <a:lnTo>
                      <a:pt x="633488" y="211150"/>
                    </a:lnTo>
                    <a:close/>
                  </a:path>
                  <a:path w="1760220" h="1126489">
                    <a:moveTo>
                      <a:pt x="703884" y="985431"/>
                    </a:moveTo>
                    <a:lnTo>
                      <a:pt x="633501" y="985431"/>
                    </a:lnTo>
                    <a:lnTo>
                      <a:pt x="633501" y="1055814"/>
                    </a:lnTo>
                    <a:lnTo>
                      <a:pt x="703884" y="1055814"/>
                    </a:lnTo>
                    <a:lnTo>
                      <a:pt x="703884" y="985431"/>
                    </a:lnTo>
                    <a:close/>
                  </a:path>
                  <a:path w="1760220" h="1126489">
                    <a:moveTo>
                      <a:pt x="703884" y="774268"/>
                    </a:moveTo>
                    <a:lnTo>
                      <a:pt x="633501" y="774268"/>
                    </a:lnTo>
                    <a:lnTo>
                      <a:pt x="633501" y="844651"/>
                    </a:lnTo>
                    <a:lnTo>
                      <a:pt x="563105" y="844651"/>
                    </a:lnTo>
                    <a:lnTo>
                      <a:pt x="563105" y="774268"/>
                    </a:lnTo>
                    <a:lnTo>
                      <a:pt x="492721" y="774268"/>
                    </a:lnTo>
                    <a:lnTo>
                      <a:pt x="492721" y="844651"/>
                    </a:lnTo>
                    <a:lnTo>
                      <a:pt x="422325" y="844651"/>
                    </a:lnTo>
                    <a:lnTo>
                      <a:pt x="422325" y="774268"/>
                    </a:lnTo>
                    <a:lnTo>
                      <a:pt x="351942" y="774268"/>
                    </a:lnTo>
                    <a:lnTo>
                      <a:pt x="351942" y="844651"/>
                    </a:lnTo>
                    <a:lnTo>
                      <a:pt x="351942" y="915035"/>
                    </a:lnTo>
                    <a:lnTo>
                      <a:pt x="703884" y="915035"/>
                    </a:lnTo>
                    <a:lnTo>
                      <a:pt x="703884" y="844651"/>
                    </a:lnTo>
                    <a:lnTo>
                      <a:pt x="703884" y="774268"/>
                    </a:lnTo>
                    <a:close/>
                  </a:path>
                  <a:path w="1760220" h="1126489">
                    <a:moveTo>
                      <a:pt x="703884" y="563105"/>
                    </a:moveTo>
                    <a:lnTo>
                      <a:pt x="633501" y="563105"/>
                    </a:lnTo>
                    <a:lnTo>
                      <a:pt x="633501" y="633488"/>
                    </a:lnTo>
                    <a:lnTo>
                      <a:pt x="633501" y="703872"/>
                    </a:lnTo>
                    <a:lnTo>
                      <a:pt x="703884" y="703872"/>
                    </a:lnTo>
                    <a:lnTo>
                      <a:pt x="703884" y="633488"/>
                    </a:lnTo>
                    <a:lnTo>
                      <a:pt x="703884" y="563105"/>
                    </a:lnTo>
                    <a:close/>
                  </a:path>
                  <a:path w="1760220" h="1126489">
                    <a:moveTo>
                      <a:pt x="703884" y="281546"/>
                    </a:moveTo>
                    <a:lnTo>
                      <a:pt x="563105" y="281546"/>
                    </a:lnTo>
                    <a:lnTo>
                      <a:pt x="563105" y="351929"/>
                    </a:lnTo>
                    <a:lnTo>
                      <a:pt x="703884" y="351929"/>
                    </a:lnTo>
                    <a:lnTo>
                      <a:pt x="703884" y="281546"/>
                    </a:lnTo>
                    <a:close/>
                  </a:path>
                  <a:path w="1760220" h="1126489">
                    <a:moveTo>
                      <a:pt x="774268" y="703872"/>
                    </a:moveTo>
                    <a:lnTo>
                      <a:pt x="703884" y="703872"/>
                    </a:lnTo>
                    <a:lnTo>
                      <a:pt x="703884" y="774255"/>
                    </a:lnTo>
                    <a:lnTo>
                      <a:pt x="774268" y="774255"/>
                    </a:lnTo>
                    <a:lnTo>
                      <a:pt x="774268" y="703872"/>
                    </a:lnTo>
                    <a:close/>
                  </a:path>
                  <a:path w="1760220" h="1126489">
                    <a:moveTo>
                      <a:pt x="844651" y="1055827"/>
                    </a:moveTo>
                    <a:lnTo>
                      <a:pt x="774268" y="1055827"/>
                    </a:lnTo>
                    <a:lnTo>
                      <a:pt x="774268" y="1126210"/>
                    </a:lnTo>
                    <a:lnTo>
                      <a:pt x="844651" y="1126210"/>
                    </a:lnTo>
                    <a:lnTo>
                      <a:pt x="844651" y="1055827"/>
                    </a:lnTo>
                    <a:close/>
                  </a:path>
                  <a:path w="1760220" h="1126489">
                    <a:moveTo>
                      <a:pt x="844651" y="563105"/>
                    </a:moveTo>
                    <a:lnTo>
                      <a:pt x="774268" y="563105"/>
                    </a:lnTo>
                    <a:lnTo>
                      <a:pt x="774268" y="633488"/>
                    </a:lnTo>
                    <a:lnTo>
                      <a:pt x="844651" y="633488"/>
                    </a:lnTo>
                    <a:lnTo>
                      <a:pt x="844651" y="563105"/>
                    </a:lnTo>
                    <a:close/>
                  </a:path>
                  <a:path w="1760220" h="1126489">
                    <a:moveTo>
                      <a:pt x="844664" y="492709"/>
                    </a:moveTo>
                    <a:lnTo>
                      <a:pt x="774268" y="492709"/>
                    </a:lnTo>
                    <a:lnTo>
                      <a:pt x="774268" y="422325"/>
                    </a:lnTo>
                    <a:lnTo>
                      <a:pt x="703884" y="422325"/>
                    </a:lnTo>
                    <a:lnTo>
                      <a:pt x="703884" y="492709"/>
                    </a:lnTo>
                    <a:lnTo>
                      <a:pt x="703884" y="563092"/>
                    </a:lnTo>
                    <a:lnTo>
                      <a:pt x="844664" y="563092"/>
                    </a:lnTo>
                    <a:lnTo>
                      <a:pt x="844664" y="492709"/>
                    </a:lnTo>
                    <a:close/>
                  </a:path>
                  <a:path w="1760220" h="1126489">
                    <a:moveTo>
                      <a:pt x="915047" y="774268"/>
                    </a:moveTo>
                    <a:lnTo>
                      <a:pt x="844664" y="774268"/>
                    </a:lnTo>
                    <a:lnTo>
                      <a:pt x="844664" y="844651"/>
                    </a:lnTo>
                    <a:lnTo>
                      <a:pt x="774268" y="844651"/>
                    </a:lnTo>
                    <a:lnTo>
                      <a:pt x="774268" y="915035"/>
                    </a:lnTo>
                    <a:lnTo>
                      <a:pt x="915035" y="915035"/>
                    </a:lnTo>
                    <a:lnTo>
                      <a:pt x="915035" y="844651"/>
                    </a:lnTo>
                    <a:lnTo>
                      <a:pt x="915047" y="774268"/>
                    </a:lnTo>
                    <a:close/>
                  </a:path>
                  <a:path w="1760220" h="1126489">
                    <a:moveTo>
                      <a:pt x="915047" y="633488"/>
                    </a:moveTo>
                    <a:lnTo>
                      <a:pt x="844664" y="633488"/>
                    </a:lnTo>
                    <a:lnTo>
                      <a:pt x="844664" y="703872"/>
                    </a:lnTo>
                    <a:lnTo>
                      <a:pt x="915047" y="703872"/>
                    </a:lnTo>
                    <a:lnTo>
                      <a:pt x="915047" y="633488"/>
                    </a:lnTo>
                    <a:close/>
                  </a:path>
                  <a:path w="1760220" h="1126489">
                    <a:moveTo>
                      <a:pt x="985431" y="281546"/>
                    </a:moveTo>
                    <a:lnTo>
                      <a:pt x="915047" y="281546"/>
                    </a:lnTo>
                    <a:lnTo>
                      <a:pt x="915047" y="351929"/>
                    </a:lnTo>
                    <a:lnTo>
                      <a:pt x="985431" y="351929"/>
                    </a:lnTo>
                    <a:lnTo>
                      <a:pt x="985431" y="281546"/>
                    </a:lnTo>
                    <a:close/>
                  </a:path>
                  <a:path w="1760220" h="1126489">
                    <a:moveTo>
                      <a:pt x="985443" y="211150"/>
                    </a:moveTo>
                    <a:lnTo>
                      <a:pt x="915047" y="211150"/>
                    </a:lnTo>
                    <a:lnTo>
                      <a:pt x="915047" y="140766"/>
                    </a:lnTo>
                    <a:lnTo>
                      <a:pt x="844664" y="140766"/>
                    </a:lnTo>
                    <a:lnTo>
                      <a:pt x="844664" y="211150"/>
                    </a:lnTo>
                    <a:lnTo>
                      <a:pt x="844664" y="281533"/>
                    </a:lnTo>
                    <a:lnTo>
                      <a:pt x="985443" y="281533"/>
                    </a:lnTo>
                    <a:lnTo>
                      <a:pt x="985443" y="211150"/>
                    </a:lnTo>
                    <a:close/>
                  </a:path>
                  <a:path w="1760220" h="1126489">
                    <a:moveTo>
                      <a:pt x="1055827" y="1055827"/>
                    </a:moveTo>
                    <a:lnTo>
                      <a:pt x="985443" y="1055827"/>
                    </a:lnTo>
                    <a:lnTo>
                      <a:pt x="985443" y="1126210"/>
                    </a:lnTo>
                    <a:lnTo>
                      <a:pt x="1055827" y="1126210"/>
                    </a:lnTo>
                    <a:lnTo>
                      <a:pt x="1055827" y="1055827"/>
                    </a:lnTo>
                    <a:close/>
                  </a:path>
                  <a:path w="1760220" h="1126489">
                    <a:moveTo>
                      <a:pt x="1055827" y="844651"/>
                    </a:moveTo>
                    <a:lnTo>
                      <a:pt x="985443" y="844651"/>
                    </a:lnTo>
                    <a:lnTo>
                      <a:pt x="985443" y="915035"/>
                    </a:lnTo>
                    <a:lnTo>
                      <a:pt x="1055827" y="915035"/>
                    </a:lnTo>
                    <a:lnTo>
                      <a:pt x="1055827" y="844651"/>
                    </a:lnTo>
                    <a:close/>
                  </a:path>
                  <a:path w="1760220" h="1126489">
                    <a:moveTo>
                      <a:pt x="1055827" y="563105"/>
                    </a:moveTo>
                    <a:lnTo>
                      <a:pt x="915047" y="563105"/>
                    </a:lnTo>
                    <a:lnTo>
                      <a:pt x="915047" y="633488"/>
                    </a:lnTo>
                    <a:lnTo>
                      <a:pt x="1055827" y="633488"/>
                    </a:lnTo>
                    <a:lnTo>
                      <a:pt x="1055827" y="563105"/>
                    </a:lnTo>
                    <a:close/>
                  </a:path>
                  <a:path w="1760220" h="1126489">
                    <a:moveTo>
                      <a:pt x="1055827" y="351942"/>
                    </a:moveTo>
                    <a:lnTo>
                      <a:pt x="774268" y="351942"/>
                    </a:lnTo>
                    <a:lnTo>
                      <a:pt x="774268" y="422325"/>
                    </a:lnTo>
                    <a:lnTo>
                      <a:pt x="844664" y="422325"/>
                    </a:lnTo>
                    <a:lnTo>
                      <a:pt x="844664" y="492709"/>
                    </a:lnTo>
                    <a:lnTo>
                      <a:pt x="915047" y="492709"/>
                    </a:lnTo>
                    <a:lnTo>
                      <a:pt x="915047" y="422325"/>
                    </a:lnTo>
                    <a:lnTo>
                      <a:pt x="985443" y="422325"/>
                    </a:lnTo>
                    <a:lnTo>
                      <a:pt x="985443" y="492709"/>
                    </a:lnTo>
                    <a:lnTo>
                      <a:pt x="1055827" y="492709"/>
                    </a:lnTo>
                    <a:lnTo>
                      <a:pt x="1055827" y="422325"/>
                    </a:lnTo>
                    <a:lnTo>
                      <a:pt x="1055827" y="351942"/>
                    </a:lnTo>
                    <a:close/>
                  </a:path>
                  <a:path w="1760220" h="1126489">
                    <a:moveTo>
                      <a:pt x="1055827" y="0"/>
                    </a:moveTo>
                    <a:lnTo>
                      <a:pt x="774268" y="0"/>
                    </a:lnTo>
                    <a:lnTo>
                      <a:pt x="774268" y="70383"/>
                    </a:lnTo>
                    <a:lnTo>
                      <a:pt x="633501" y="70383"/>
                    </a:lnTo>
                    <a:lnTo>
                      <a:pt x="633501" y="140766"/>
                    </a:lnTo>
                    <a:lnTo>
                      <a:pt x="774280" y="140766"/>
                    </a:lnTo>
                    <a:lnTo>
                      <a:pt x="774280" y="70383"/>
                    </a:lnTo>
                    <a:lnTo>
                      <a:pt x="1055827" y="70383"/>
                    </a:lnTo>
                    <a:lnTo>
                      <a:pt x="1055827" y="0"/>
                    </a:lnTo>
                    <a:close/>
                  </a:path>
                  <a:path w="1760220" h="1126489">
                    <a:moveTo>
                      <a:pt x="1126210" y="492709"/>
                    </a:moveTo>
                    <a:lnTo>
                      <a:pt x="1055827" y="492709"/>
                    </a:lnTo>
                    <a:lnTo>
                      <a:pt x="1055827" y="563092"/>
                    </a:lnTo>
                    <a:lnTo>
                      <a:pt x="1126210" y="563092"/>
                    </a:lnTo>
                    <a:lnTo>
                      <a:pt x="1126210" y="492709"/>
                    </a:lnTo>
                    <a:close/>
                  </a:path>
                  <a:path w="1760220" h="1126489">
                    <a:moveTo>
                      <a:pt x="1196606" y="915047"/>
                    </a:moveTo>
                    <a:lnTo>
                      <a:pt x="1055827" y="915047"/>
                    </a:lnTo>
                    <a:lnTo>
                      <a:pt x="1055827" y="985431"/>
                    </a:lnTo>
                    <a:lnTo>
                      <a:pt x="985431" y="985431"/>
                    </a:lnTo>
                    <a:lnTo>
                      <a:pt x="985431" y="915047"/>
                    </a:lnTo>
                    <a:lnTo>
                      <a:pt x="915047" y="915047"/>
                    </a:lnTo>
                    <a:lnTo>
                      <a:pt x="915047" y="985431"/>
                    </a:lnTo>
                    <a:lnTo>
                      <a:pt x="774268" y="985431"/>
                    </a:lnTo>
                    <a:lnTo>
                      <a:pt x="774268" y="1055814"/>
                    </a:lnTo>
                    <a:lnTo>
                      <a:pt x="1126210" y="1055814"/>
                    </a:lnTo>
                    <a:lnTo>
                      <a:pt x="1126210" y="985431"/>
                    </a:lnTo>
                    <a:lnTo>
                      <a:pt x="1196606" y="985431"/>
                    </a:lnTo>
                    <a:lnTo>
                      <a:pt x="1196606" y="915047"/>
                    </a:lnTo>
                    <a:close/>
                  </a:path>
                  <a:path w="1760220" h="1126489">
                    <a:moveTo>
                      <a:pt x="1196606" y="844651"/>
                    </a:moveTo>
                    <a:lnTo>
                      <a:pt x="1126223" y="844651"/>
                    </a:lnTo>
                    <a:lnTo>
                      <a:pt x="1126223" y="915035"/>
                    </a:lnTo>
                    <a:lnTo>
                      <a:pt x="1196606" y="915035"/>
                    </a:lnTo>
                    <a:lnTo>
                      <a:pt x="1196606" y="844651"/>
                    </a:lnTo>
                    <a:close/>
                  </a:path>
                  <a:path w="1760220" h="1126489">
                    <a:moveTo>
                      <a:pt x="1196606" y="703872"/>
                    </a:moveTo>
                    <a:lnTo>
                      <a:pt x="1126210" y="703872"/>
                    </a:lnTo>
                    <a:lnTo>
                      <a:pt x="1126210" y="633488"/>
                    </a:lnTo>
                    <a:lnTo>
                      <a:pt x="1055827" y="633488"/>
                    </a:lnTo>
                    <a:lnTo>
                      <a:pt x="1055827" y="703872"/>
                    </a:lnTo>
                    <a:lnTo>
                      <a:pt x="985443" y="703872"/>
                    </a:lnTo>
                    <a:lnTo>
                      <a:pt x="985443" y="774255"/>
                    </a:lnTo>
                    <a:lnTo>
                      <a:pt x="1196606" y="774255"/>
                    </a:lnTo>
                    <a:lnTo>
                      <a:pt x="1196606" y="703872"/>
                    </a:lnTo>
                    <a:close/>
                  </a:path>
                  <a:path w="1760220" h="1126489">
                    <a:moveTo>
                      <a:pt x="1196606" y="351942"/>
                    </a:moveTo>
                    <a:lnTo>
                      <a:pt x="1126223" y="351942"/>
                    </a:lnTo>
                    <a:lnTo>
                      <a:pt x="1126223" y="422325"/>
                    </a:lnTo>
                    <a:lnTo>
                      <a:pt x="1126223" y="492709"/>
                    </a:lnTo>
                    <a:lnTo>
                      <a:pt x="1196606" y="492709"/>
                    </a:lnTo>
                    <a:lnTo>
                      <a:pt x="1196606" y="422325"/>
                    </a:lnTo>
                    <a:lnTo>
                      <a:pt x="1196606" y="351942"/>
                    </a:lnTo>
                    <a:close/>
                  </a:path>
                  <a:path w="1760220" h="1126489">
                    <a:moveTo>
                      <a:pt x="1196606" y="281546"/>
                    </a:moveTo>
                    <a:lnTo>
                      <a:pt x="1126223" y="281546"/>
                    </a:lnTo>
                    <a:lnTo>
                      <a:pt x="1126223" y="351929"/>
                    </a:lnTo>
                    <a:lnTo>
                      <a:pt x="1196606" y="351929"/>
                    </a:lnTo>
                    <a:lnTo>
                      <a:pt x="1196606" y="281546"/>
                    </a:lnTo>
                    <a:close/>
                  </a:path>
                  <a:path w="1760220" h="1126489">
                    <a:moveTo>
                      <a:pt x="1196606" y="140766"/>
                    </a:moveTo>
                    <a:lnTo>
                      <a:pt x="985443" y="140766"/>
                    </a:lnTo>
                    <a:lnTo>
                      <a:pt x="985443" y="211150"/>
                    </a:lnTo>
                    <a:lnTo>
                      <a:pt x="1196606" y="211150"/>
                    </a:lnTo>
                    <a:lnTo>
                      <a:pt x="1196606" y="140766"/>
                    </a:lnTo>
                    <a:close/>
                  </a:path>
                  <a:path w="1760220" h="1126489">
                    <a:moveTo>
                      <a:pt x="1266990" y="1055827"/>
                    </a:moveTo>
                    <a:lnTo>
                      <a:pt x="1196606" y="1055827"/>
                    </a:lnTo>
                    <a:lnTo>
                      <a:pt x="1196606" y="1126210"/>
                    </a:lnTo>
                    <a:lnTo>
                      <a:pt x="1266990" y="1126210"/>
                    </a:lnTo>
                    <a:lnTo>
                      <a:pt x="1266990" y="1055827"/>
                    </a:lnTo>
                    <a:close/>
                  </a:path>
                  <a:path w="1760220" h="1126489">
                    <a:moveTo>
                      <a:pt x="1266990" y="985431"/>
                    </a:moveTo>
                    <a:lnTo>
                      <a:pt x="1196606" y="985431"/>
                    </a:lnTo>
                    <a:lnTo>
                      <a:pt x="1196606" y="1055814"/>
                    </a:lnTo>
                    <a:lnTo>
                      <a:pt x="1266990" y="1055814"/>
                    </a:lnTo>
                    <a:lnTo>
                      <a:pt x="1266990" y="985431"/>
                    </a:lnTo>
                    <a:close/>
                  </a:path>
                  <a:path w="1760220" h="1126489">
                    <a:moveTo>
                      <a:pt x="1266990" y="633488"/>
                    </a:moveTo>
                    <a:lnTo>
                      <a:pt x="1196606" y="633488"/>
                    </a:lnTo>
                    <a:lnTo>
                      <a:pt x="1196606" y="703872"/>
                    </a:lnTo>
                    <a:lnTo>
                      <a:pt x="1266990" y="703872"/>
                    </a:lnTo>
                    <a:lnTo>
                      <a:pt x="1266990" y="633488"/>
                    </a:lnTo>
                    <a:close/>
                  </a:path>
                  <a:path w="1760220" h="1126489">
                    <a:moveTo>
                      <a:pt x="1337373" y="774268"/>
                    </a:moveTo>
                    <a:lnTo>
                      <a:pt x="1266990" y="774268"/>
                    </a:lnTo>
                    <a:lnTo>
                      <a:pt x="1266990" y="844651"/>
                    </a:lnTo>
                    <a:lnTo>
                      <a:pt x="1266990" y="915035"/>
                    </a:lnTo>
                    <a:lnTo>
                      <a:pt x="1337373" y="915035"/>
                    </a:lnTo>
                    <a:lnTo>
                      <a:pt x="1337373" y="844651"/>
                    </a:lnTo>
                    <a:lnTo>
                      <a:pt x="1337373" y="774268"/>
                    </a:lnTo>
                    <a:close/>
                  </a:path>
                  <a:path w="1760220" h="1126489">
                    <a:moveTo>
                      <a:pt x="1548549" y="985431"/>
                    </a:moveTo>
                    <a:lnTo>
                      <a:pt x="1407769" y="985431"/>
                    </a:lnTo>
                    <a:lnTo>
                      <a:pt x="1407769" y="915047"/>
                    </a:lnTo>
                    <a:lnTo>
                      <a:pt x="1337386" y="915047"/>
                    </a:lnTo>
                    <a:lnTo>
                      <a:pt x="1337386" y="985431"/>
                    </a:lnTo>
                    <a:lnTo>
                      <a:pt x="1337386" y="1055814"/>
                    </a:lnTo>
                    <a:lnTo>
                      <a:pt x="1548549" y="1055814"/>
                    </a:lnTo>
                    <a:lnTo>
                      <a:pt x="1548549" y="985431"/>
                    </a:lnTo>
                    <a:close/>
                  </a:path>
                  <a:path w="1760220" h="1126489">
                    <a:moveTo>
                      <a:pt x="1548549" y="774268"/>
                    </a:moveTo>
                    <a:lnTo>
                      <a:pt x="1478165" y="774268"/>
                    </a:lnTo>
                    <a:lnTo>
                      <a:pt x="1478165" y="844651"/>
                    </a:lnTo>
                    <a:lnTo>
                      <a:pt x="1548549" y="844651"/>
                    </a:lnTo>
                    <a:lnTo>
                      <a:pt x="1548549" y="774268"/>
                    </a:lnTo>
                    <a:close/>
                  </a:path>
                  <a:path w="1760220" h="1126489">
                    <a:moveTo>
                      <a:pt x="1759699" y="774268"/>
                    </a:moveTo>
                    <a:lnTo>
                      <a:pt x="1689315" y="774268"/>
                    </a:lnTo>
                    <a:lnTo>
                      <a:pt x="1689315" y="844651"/>
                    </a:lnTo>
                    <a:lnTo>
                      <a:pt x="1689315" y="915035"/>
                    </a:lnTo>
                    <a:lnTo>
                      <a:pt x="1759699" y="915035"/>
                    </a:lnTo>
                    <a:lnTo>
                      <a:pt x="1759699" y="844651"/>
                    </a:lnTo>
                    <a:lnTo>
                      <a:pt x="1759699" y="774268"/>
                    </a:lnTo>
                    <a:close/>
                  </a:path>
                  <a:path w="1760220" h="1126489">
                    <a:moveTo>
                      <a:pt x="1759712" y="985431"/>
                    </a:moveTo>
                    <a:lnTo>
                      <a:pt x="1689315" y="985431"/>
                    </a:lnTo>
                    <a:lnTo>
                      <a:pt x="1689315" y="915047"/>
                    </a:lnTo>
                    <a:lnTo>
                      <a:pt x="1618932" y="915047"/>
                    </a:lnTo>
                    <a:lnTo>
                      <a:pt x="1618932" y="985431"/>
                    </a:lnTo>
                    <a:lnTo>
                      <a:pt x="1618932" y="1055814"/>
                    </a:lnTo>
                    <a:lnTo>
                      <a:pt x="1759712" y="1055814"/>
                    </a:lnTo>
                    <a:lnTo>
                      <a:pt x="1759712" y="985431"/>
                    </a:lnTo>
                    <a:close/>
                  </a:path>
                  <a:path w="1760220" h="1126489">
                    <a:moveTo>
                      <a:pt x="1759712" y="703872"/>
                    </a:moveTo>
                    <a:lnTo>
                      <a:pt x="1689328" y="703872"/>
                    </a:lnTo>
                    <a:lnTo>
                      <a:pt x="1689328" y="633488"/>
                    </a:lnTo>
                    <a:lnTo>
                      <a:pt x="1548549" y="633488"/>
                    </a:lnTo>
                    <a:lnTo>
                      <a:pt x="1548549" y="563105"/>
                    </a:lnTo>
                    <a:lnTo>
                      <a:pt x="1407769" y="563105"/>
                    </a:lnTo>
                    <a:lnTo>
                      <a:pt x="1407769" y="633488"/>
                    </a:lnTo>
                    <a:lnTo>
                      <a:pt x="1337386" y="633488"/>
                    </a:lnTo>
                    <a:lnTo>
                      <a:pt x="1337386" y="703872"/>
                    </a:lnTo>
                    <a:lnTo>
                      <a:pt x="1266990" y="703872"/>
                    </a:lnTo>
                    <a:lnTo>
                      <a:pt x="1266990" y="774255"/>
                    </a:lnTo>
                    <a:lnTo>
                      <a:pt x="1548549" y="774255"/>
                    </a:lnTo>
                    <a:lnTo>
                      <a:pt x="1548549" y="703872"/>
                    </a:lnTo>
                    <a:lnTo>
                      <a:pt x="1618932" y="703872"/>
                    </a:lnTo>
                    <a:lnTo>
                      <a:pt x="1618932" y="774255"/>
                    </a:lnTo>
                    <a:lnTo>
                      <a:pt x="1759712" y="774255"/>
                    </a:lnTo>
                    <a:lnTo>
                      <a:pt x="1759712" y="703872"/>
                    </a:lnTo>
                    <a:close/>
                  </a:path>
                </a:pathLst>
              </a:custGeom>
              <a:solidFill>
                <a:srgbClr val="1D1D1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555625" y="6327165"/>
                <a:ext cx="1760220" cy="704215"/>
              </a:xfrm>
              <a:custGeom>
                <a:avLst/>
                <a:gdLst/>
                <a:ahLst/>
                <a:cxnLst/>
                <a:rect l="l" t="t" r="r" b="b"/>
                <a:pathLst>
                  <a:path w="1760220" h="704215">
                    <a:moveTo>
                      <a:pt x="70383" y="351942"/>
                    </a:moveTo>
                    <a:lnTo>
                      <a:pt x="0" y="351942"/>
                    </a:lnTo>
                    <a:lnTo>
                      <a:pt x="0" y="422325"/>
                    </a:lnTo>
                    <a:lnTo>
                      <a:pt x="0" y="492709"/>
                    </a:lnTo>
                    <a:lnTo>
                      <a:pt x="0" y="563092"/>
                    </a:lnTo>
                    <a:lnTo>
                      <a:pt x="70383" y="563092"/>
                    </a:lnTo>
                    <a:lnTo>
                      <a:pt x="70383" y="492709"/>
                    </a:lnTo>
                    <a:lnTo>
                      <a:pt x="70383" y="422325"/>
                    </a:lnTo>
                    <a:lnTo>
                      <a:pt x="70383" y="351942"/>
                    </a:lnTo>
                    <a:close/>
                  </a:path>
                  <a:path w="1760220" h="704215">
                    <a:moveTo>
                      <a:pt x="70383" y="70383"/>
                    </a:moveTo>
                    <a:lnTo>
                      <a:pt x="0" y="70383"/>
                    </a:lnTo>
                    <a:lnTo>
                      <a:pt x="0" y="140766"/>
                    </a:lnTo>
                    <a:lnTo>
                      <a:pt x="70383" y="140766"/>
                    </a:lnTo>
                    <a:lnTo>
                      <a:pt x="70383" y="70383"/>
                    </a:lnTo>
                    <a:close/>
                  </a:path>
                  <a:path w="1760220" h="704215">
                    <a:moveTo>
                      <a:pt x="351942" y="351942"/>
                    </a:moveTo>
                    <a:lnTo>
                      <a:pt x="140779" y="351942"/>
                    </a:lnTo>
                    <a:lnTo>
                      <a:pt x="140779" y="422325"/>
                    </a:lnTo>
                    <a:lnTo>
                      <a:pt x="140779" y="492709"/>
                    </a:lnTo>
                    <a:lnTo>
                      <a:pt x="140779" y="563092"/>
                    </a:lnTo>
                    <a:lnTo>
                      <a:pt x="351942" y="563092"/>
                    </a:lnTo>
                    <a:lnTo>
                      <a:pt x="351942" y="492709"/>
                    </a:lnTo>
                    <a:lnTo>
                      <a:pt x="351942" y="422325"/>
                    </a:lnTo>
                    <a:lnTo>
                      <a:pt x="351942" y="351942"/>
                    </a:lnTo>
                    <a:close/>
                  </a:path>
                  <a:path w="1760220" h="704215">
                    <a:moveTo>
                      <a:pt x="351942" y="70383"/>
                    </a:moveTo>
                    <a:lnTo>
                      <a:pt x="211162" y="70383"/>
                    </a:lnTo>
                    <a:lnTo>
                      <a:pt x="211162" y="140766"/>
                    </a:lnTo>
                    <a:lnTo>
                      <a:pt x="351942" y="140766"/>
                    </a:lnTo>
                    <a:lnTo>
                      <a:pt x="351942" y="70383"/>
                    </a:lnTo>
                    <a:close/>
                  </a:path>
                  <a:path w="1760220" h="704215">
                    <a:moveTo>
                      <a:pt x="492709" y="351942"/>
                    </a:moveTo>
                    <a:lnTo>
                      <a:pt x="422325" y="351942"/>
                    </a:lnTo>
                    <a:lnTo>
                      <a:pt x="422325" y="422325"/>
                    </a:lnTo>
                    <a:lnTo>
                      <a:pt x="422325" y="492709"/>
                    </a:lnTo>
                    <a:lnTo>
                      <a:pt x="422325" y="563092"/>
                    </a:lnTo>
                    <a:lnTo>
                      <a:pt x="492709" y="563092"/>
                    </a:lnTo>
                    <a:lnTo>
                      <a:pt x="492709" y="492709"/>
                    </a:lnTo>
                    <a:lnTo>
                      <a:pt x="492709" y="422325"/>
                    </a:lnTo>
                    <a:lnTo>
                      <a:pt x="492709" y="351942"/>
                    </a:lnTo>
                    <a:close/>
                  </a:path>
                  <a:path w="1760220" h="704215">
                    <a:moveTo>
                      <a:pt x="492721" y="633488"/>
                    </a:moveTo>
                    <a:lnTo>
                      <a:pt x="492709" y="563105"/>
                    </a:lnTo>
                    <a:lnTo>
                      <a:pt x="422325" y="563105"/>
                    </a:lnTo>
                    <a:lnTo>
                      <a:pt x="422325" y="633488"/>
                    </a:lnTo>
                    <a:lnTo>
                      <a:pt x="70383" y="633488"/>
                    </a:lnTo>
                    <a:lnTo>
                      <a:pt x="70383" y="563105"/>
                    </a:lnTo>
                    <a:lnTo>
                      <a:pt x="0" y="563105"/>
                    </a:lnTo>
                    <a:lnTo>
                      <a:pt x="0" y="633488"/>
                    </a:lnTo>
                    <a:lnTo>
                      <a:pt x="0" y="703872"/>
                    </a:lnTo>
                    <a:lnTo>
                      <a:pt x="492721" y="703872"/>
                    </a:lnTo>
                    <a:lnTo>
                      <a:pt x="492721" y="633488"/>
                    </a:lnTo>
                    <a:close/>
                  </a:path>
                  <a:path w="1760220" h="704215">
                    <a:moveTo>
                      <a:pt x="492721" y="211162"/>
                    </a:moveTo>
                    <a:lnTo>
                      <a:pt x="0" y="211162"/>
                    </a:lnTo>
                    <a:lnTo>
                      <a:pt x="0" y="281546"/>
                    </a:lnTo>
                    <a:lnTo>
                      <a:pt x="0" y="351929"/>
                    </a:lnTo>
                    <a:lnTo>
                      <a:pt x="70383" y="351929"/>
                    </a:lnTo>
                    <a:lnTo>
                      <a:pt x="70383" y="281546"/>
                    </a:lnTo>
                    <a:lnTo>
                      <a:pt x="422325" y="281546"/>
                    </a:lnTo>
                    <a:lnTo>
                      <a:pt x="422325" y="351929"/>
                    </a:lnTo>
                    <a:lnTo>
                      <a:pt x="492709" y="351929"/>
                    </a:lnTo>
                    <a:lnTo>
                      <a:pt x="492709" y="281546"/>
                    </a:lnTo>
                    <a:lnTo>
                      <a:pt x="492721" y="211162"/>
                    </a:lnTo>
                    <a:close/>
                  </a:path>
                  <a:path w="1760220" h="704215">
                    <a:moveTo>
                      <a:pt x="563105" y="70383"/>
                    </a:moveTo>
                    <a:lnTo>
                      <a:pt x="422325" y="70383"/>
                    </a:lnTo>
                    <a:lnTo>
                      <a:pt x="422325" y="140766"/>
                    </a:lnTo>
                    <a:lnTo>
                      <a:pt x="563105" y="140766"/>
                    </a:lnTo>
                    <a:lnTo>
                      <a:pt x="563105" y="70383"/>
                    </a:lnTo>
                    <a:close/>
                  </a:path>
                  <a:path w="1760220" h="704215">
                    <a:moveTo>
                      <a:pt x="633488" y="563105"/>
                    </a:moveTo>
                    <a:lnTo>
                      <a:pt x="563105" y="563105"/>
                    </a:lnTo>
                    <a:lnTo>
                      <a:pt x="563105" y="633488"/>
                    </a:lnTo>
                    <a:lnTo>
                      <a:pt x="563105" y="703872"/>
                    </a:lnTo>
                    <a:lnTo>
                      <a:pt x="633488" y="703872"/>
                    </a:lnTo>
                    <a:lnTo>
                      <a:pt x="633488" y="633488"/>
                    </a:lnTo>
                    <a:lnTo>
                      <a:pt x="633488" y="563105"/>
                    </a:lnTo>
                    <a:close/>
                  </a:path>
                  <a:path w="1760220" h="704215">
                    <a:moveTo>
                      <a:pt x="774268" y="351942"/>
                    </a:moveTo>
                    <a:lnTo>
                      <a:pt x="703884" y="351942"/>
                    </a:lnTo>
                    <a:lnTo>
                      <a:pt x="703884" y="422325"/>
                    </a:lnTo>
                    <a:lnTo>
                      <a:pt x="774268" y="422325"/>
                    </a:lnTo>
                    <a:lnTo>
                      <a:pt x="774268" y="351942"/>
                    </a:lnTo>
                    <a:close/>
                  </a:path>
                  <a:path w="1760220" h="704215">
                    <a:moveTo>
                      <a:pt x="774268" y="140766"/>
                    </a:moveTo>
                    <a:lnTo>
                      <a:pt x="563105" y="140766"/>
                    </a:lnTo>
                    <a:lnTo>
                      <a:pt x="563105" y="211150"/>
                    </a:lnTo>
                    <a:lnTo>
                      <a:pt x="774268" y="211150"/>
                    </a:lnTo>
                    <a:lnTo>
                      <a:pt x="774268" y="140766"/>
                    </a:lnTo>
                    <a:close/>
                  </a:path>
                  <a:path w="1760220" h="704215">
                    <a:moveTo>
                      <a:pt x="844651" y="70383"/>
                    </a:moveTo>
                    <a:lnTo>
                      <a:pt x="774268" y="70383"/>
                    </a:lnTo>
                    <a:lnTo>
                      <a:pt x="774268" y="140766"/>
                    </a:lnTo>
                    <a:lnTo>
                      <a:pt x="844651" y="140766"/>
                    </a:lnTo>
                    <a:lnTo>
                      <a:pt x="844651" y="70383"/>
                    </a:lnTo>
                    <a:close/>
                  </a:path>
                  <a:path w="1760220" h="704215">
                    <a:moveTo>
                      <a:pt x="844664" y="563105"/>
                    </a:moveTo>
                    <a:lnTo>
                      <a:pt x="703884" y="563105"/>
                    </a:lnTo>
                    <a:lnTo>
                      <a:pt x="703884" y="633488"/>
                    </a:lnTo>
                    <a:lnTo>
                      <a:pt x="703884" y="703872"/>
                    </a:lnTo>
                    <a:lnTo>
                      <a:pt x="774268" y="703872"/>
                    </a:lnTo>
                    <a:lnTo>
                      <a:pt x="774268" y="633488"/>
                    </a:lnTo>
                    <a:lnTo>
                      <a:pt x="844664" y="633488"/>
                    </a:lnTo>
                    <a:lnTo>
                      <a:pt x="844664" y="563105"/>
                    </a:lnTo>
                    <a:close/>
                  </a:path>
                  <a:path w="1760220" h="704215">
                    <a:moveTo>
                      <a:pt x="844664" y="211162"/>
                    </a:moveTo>
                    <a:lnTo>
                      <a:pt x="703884" y="211162"/>
                    </a:lnTo>
                    <a:lnTo>
                      <a:pt x="703884" y="281546"/>
                    </a:lnTo>
                    <a:lnTo>
                      <a:pt x="633488" y="281546"/>
                    </a:lnTo>
                    <a:lnTo>
                      <a:pt x="633488" y="211162"/>
                    </a:lnTo>
                    <a:lnTo>
                      <a:pt x="563105" y="211162"/>
                    </a:lnTo>
                    <a:lnTo>
                      <a:pt x="563105" y="281546"/>
                    </a:lnTo>
                    <a:lnTo>
                      <a:pt x="563105" y="351929"/>
                    </a:lnTo>
                    <a:lnTo>
                      <a:pt x="774268" y="351929"/>
                    </a:lnTo>
                    <a:lnTo>
                      <a:pt x="774268" y="281546"/>
                    </a:lnTo>
                    <a:lnTo>
                      <a:pt x="844664" y="281546"/>
                    </a:lnTo>
                    <a:lnTo>
                      <a:pt x="844664" y="211162"/>
                    </a:lnTo>
                    <a:close/>
                  </a:path>
                  <a:path w="1760220" h="704215">
                    <a:moveTo>
                      <a:pt x="915047" y="281546"/>
                    </a:moveTo>
                    <a:lnTo>
                      <a:pt x="844664" y="281546"/>
                    </a:lnTo>
                    <a:lnTo>
                      <a:pt x="844664" y="351929"/>
                    </a:lnTo>
                    <a:lnTo>
                      <a:pt x="915047" y="351929"/>
                    </a:lnTo>
                    <a:lnTo>
                      <a:pt x="915047" y="281546"/>
                    </a:lnTo>
                    <a:close/>
                  </a:path>
                  <a:path w="1760220" h="704215">
                    <a:moveTo>
                      <a:pt x="915047" y="140766"/>
                    </a:moveTo>
                    <a:lnTo>
                      <a:pt x="844664" y="140766"/>
                    </a:lnTo>
                    <a:lnTo>
                      <a:pt x="844664" y="211150"/>
                    </a:lnTo>
                    <a:lnTo>
                      <a:pt x="915047" y="211150"/>
                    </a:lnTo>
                    <a:lnTo>
                      <a:pt x="915047" y="140766"/>
                    </a:lnTo>
                    <a:close/>
                  </a:path>
                  <a:path w="1760220" h="704215">
                    <a:moveTo>
                      <a:pt x="915060" y="492709"/>
                    </a:moveTo>
                    <a:lnTo>
                      <a:pt x="633501" y="492709"/>
                    </a:lnTo>
                    <a:lnTo>
                      <a:pt x="633501" y="563092"/>
                    </a:lnTo>
                    <a:lnTo>
                      <a:pt x="915060" y="563092"/>
                    </a:lnTo>
                    <a:lnTo>
                      <a:pt x="915060" y="492709"/>
                    </a:lnTo>
                    <a:close/>
                  </a:path>
                  <a:path w="1760220" h="704215">
                    <a:moveTo>
                      <a:pt x="1055827" y="492709"/>
                    </a:moveTo>
                    <a:lnTo>
                      <a:pt x="985443" y="492709"/>
                    </a:lnTo>
                    <a:lnTo>
                      <a:pt x="985443" y="563092"/>
                    </a:lnTo>
                    <a:lnTo>
                      <a:pt x="1055827" y="563092"/>
                    </a:lnTo>
                    <a:lnTo>
                      <a:pt x="1055827" y="492709"/>
                    </a:lnTo>
                    <a:close/>
                  </a:path>
                  <a:path w="1760220" h="704215">
                    <a:moveTo>
                      <a:pt x="1055827" y="211162"/>
                    </a:moveTo>
                    <a:lnTo>
                      <a:pt x="985443" y="211162"/>
                    </a:lnTo>
                    <a:lnTo>
                      <a:pt x="985443" y="281546"/>
                    </a:lnTo>
                    <a:lnTo>
                      <a:pt x="1055827" y="281546"/>
                    </a:lnTo>
                    <a:lnTo>
                      <a:pt x="1055827" y="211162"/>
                    </a:lnTo>
                    <a:close/>
                  </a:path>
                  <a:path w="1760220" h="704215">
                    <a:moveTo>
                      <a:pt x="1196606" y="211162"/>
                    </a:moveTo>
                    <a:lnTo>
                      <a:pt x="1126223" y="211162"/>
                    </a:lnTo>
                    <a:lnTo>
                      <a:pt x="1126223" y="281546"/>
                    </a:lnTo>
                    <a:lnTo>
                      <a:pt x="1055827" y="281546"/>
                    </a:lnTo>
                    <a:lnTo>
                      <a:pt x="1055827" y="351929"/>
                    </a:lnTo>
                    <a:lnTo>
                      <a:pt x="1196606" y="351929"/>
                    </a:lnTo>
                    <a:lnTo>
                      <a:pt x="1196606" y="281546"/>
                    </a:lnTo>
                    <a:lnTo>
                      <a:pt x="1196606" y="211162"/>
                    </a:lnTo>
                    <a:close/>
                  </a:path>
                  <a:path w="1760220" h="704215">
                    <a:moveTo>
                      <a:pt x="1337373" y="211162"/>
                    </a:moveTo>
                    <a:lnTo>
                      <a:pt x="1266990" y="211162"/>
                    </a:lnTo>
                    <a:lnTo>
                      <a:pt x="1266990" y="281546"/>
                    </a:lnTo>
                    <a:lnTo>
                      <a:pt x="1337373" y="281546"/>
                    </a:lnTo>
                    <a:lnTo>
                      <a:pt x="1337373" y="211162"/>
                    </a:lnTo>
                    <a:close/>
                  </a:path>
                  <a:path w="1760220" h="704215">
                    <a:moveTo>
                      <a:pt x="1478153" y="563105"/>
                    </a:moveTo>
                    <a:lnTo>
                      <a:pt x="1266990" y="563105"/>
                    </a:lnTo>
                    <a:lnTo>
                      <a:pt x="1266990" y="633488"/>
                    </a:lnTo>
                    <a:lnTo>
                      <a:pt x="1196606" y="633488"/>
                    </a:lnTo>
                    <a:lnTo>
                      <a:pt x="1196606" y="563105"/>
                    </a:lnTo>
                    <a:lnTo>
                      <a:pt x="985443" y="563105"/>
                    </a:lnTo>
                    <a:lnTo>
                      <a:pt x="985443" y="633488"/>
                    </a:lnTo>
                    <a:lnTo>
                      <a:pt x="844664" y="633488"/>
                    </a:lnTo>
                    <a:lnTo>
                      <a:pt x="844664" y="703872"/>
                    </a:lnTo>
                    <a:lnTo>
                      <a:pt x="1055827" y="703872"/>
                    </a:lnTo>
                    <a:lnTo>
                      <a:pt x="1055827" y="633488"/>
                    </a:lnTo>
                    <a:lnTo>
                      <a:pt x="1126223" y="633488"/>
                    </a:lnTo>
                    <a:lnTo>
                      <a:pt x="1126223" y="703872"/>
                    </a:lnTo>
                    <a:lnTo>
                      <a:pt x="1267002" y="703872"/>
                    </a:lnTo>
                    <a:lnTo>
                      <a:pt x="1267002" y="633488"/>
                    </a:lnTo>
                    <a:lnTo>
                      <a:pt x="1478153" y="633488"/>
                    </a:lnTo>
                    <a:lnTo>
                      <a:pt x="1478153" y="563105"/>
                    </a:lnTo>
                    <a:close/>
                  </a:path>
                  <a:path w="1760220" h="704215">
                    <a:moveTo>
                      <a:pt x="1478153" y="211162"/>
                    </a:moveTo>
                    <a:lnTo>
                      <a:pt x="1407769" y="211162"/>
                    </a:lnTo>
                    <a:lnTo>
                      <a:pt x="1407769" y="281546"/>
                    </a:lnTo>
                    <a:lnTo>
                      <a:pt x="1407769" y="351929"/>
                    </a:lnTo>
                    <a:lnTo>
                      <a:pt x="1478153" y="351929"/>
                    </a:lnTo>
                    <a:lnTo>
                      <a:pt x="1478153" y="281546"/>
                    </a:lnTo>
                    <a:lnTo>
                      <a:pt x="1478153" y="211162"/>
                    </a:lnTo>
                    <a:close/>
                  </a:path>
                  <a:path w="1760220" h="704215">
                    <a:moveTo>
                      <a:pt x="1478153" y="70383"/>
                    </a:moveTo>
                    <a:lnTo>
                      <a:pt x="1407769" y="70383"/>
                    </a:lnTo>
                    <a:lnTo>
                      <a:pt x="1407769" y="0"/>
                    </a:lnTo>
                    <a:lnTo>
                      <a:pt x="1337386" y="0"/>
                    </a:lnTo>
                    <a:lnTo>
                      <a:pt x="1337386" y="70383"/>
                    </a:lnTo>
                    <a:lnTo>
                      <a:pt x="1266990" y="70383"/>
                    </a:lnTo>
                    <a:lnTo>
                      <a:pt x="1266990" y="0"/>
                    </a:lnTo>
                    <a:lnTo>
                      <a:pt x="1196606" y="0"/>
                    </a:lnTo>
                    <a:lnTo>
                      <a:pt x="1196606" y="70383"/>
                    </a:lnTo>
                    <a:lnTo>
                      <a:pt x="915047" y="70383"/>
                    </a:lnTo>
                    <a:lnTo>
                      <a:pt x="915047" y="140766"/>
                    </a:lnTo>
                    <a:lnTo>
                      <a:pt x="985443" y="140766"/>
                    </a:lnTo>
                    <a:lnTo>
                      <a:pt x="985443" y="211150"/>
                    </a:lnTo>
                    <a:lnTo>
                      <a:pt x="1055827" y="211150"/>
                    </a:lnTo>
                    <a:lnTo>
                      <a:pt x="1055827" y="140766"/>
                    </a:lnTo>
                    <a:lnTo>
                      <a:pt x="1126223" y="140766"/>
                    </a:lnTo>
                    <a:lnTo>
                      <a:pt x="1126223" y="211150"/>
                    </a:lnTo>
                    <a:lnTo>
                      <a:pt x="1196606" y="211150"/>
                    </a:lnTo>
                    <a:lnTo>
                      <a:pt x="1196606" y="140766"/>
                    </a:lnTo>
                    <a:lnTo>
                      <a:pt x="1407769" y="140766"/>
                    </a:lnTo>
                    <a:lnTo>
                      <a:pt x="1407769" y="211150"/>
                    </a:lnTo>
                    <a:lnTo>
                      <a:pt x="1478153" y="211150"/>
                    </a:lnTo>
                    <a:lnTo>
                      <a:pt x="1478153" y="140766"/>
                    </a:lnTo>
                    <a:lnTo>
                      <a:pt x="1478153" y="70383"/>
                    </a:lnTo>
                    <a:close/>
                  </a:path>
                  <a:path w="1760220" h="704215">
                    <a:moveTo>
                      <a:pt x="1478165" y="351942"/>
                    </a:moveTo>
                    <a:lnTo>
                      <a:pt x="844664" y="351942"/>
                    </a:lnTo>
                    <a:lnTo>
                      <a:pt x="844664" y="422325"/>
                    </a:lnTo>
                    <a:lnTo>
                      <a:pt x="1126223" y="422325"/>
                    </a:lnTo>
                    <a:lnTo>
                      <a:pt x="1126223" y="492709"/>
                    </a:lnTo>
                    <a:lnTo>
                      <a:pt x="1196606" y="492709"/>
                    </a:lnTo>
                    <a:lnTo>
                      <a:pt x="1196606" y="563092"/>
                    </a:lnTo>
                    <a:lnTo>
                      <a:pt x="1266990" y="563092"/>
                    </a:lnTo>
                    <a:lnTo>
                      <a:pt x="1266990" y="492709"/>
                    </a:lnTo>
                    <a:lnTo>
                      <a:pt x="1337386" y="492709"/>
                    </a:lnTo>
                    <a:lnTo>
                      <a:pt x="1337386" y="422325"/>
                    </a:lnTo>
                    <a:lnTo>
                      <a:pt x="1478165" y="422325"/>
                    </a:lnTo>
                    <a:lnTo>
                      <a:pt x="1478165" y="351942"/>
                    </a:lnTo>
                    <a:close/>
                  </a:path>
                  <a:path w="1760220" h="704215">
                    <a:moveTo>
                      <a:pt x="1548549" y="633488"/>
                    </a:moveTo>
                    <a:lnTo>
                      <a:pt x="1478165" y="633488"/>
                    </a:lnTo>
                    <a:lnTo>
                      <a:pt x="1478165" y="703872"/>
                    </a:lnTo>
                    <a:lnTo>
                      <a:pt x="1548549" y="703872"/>
                    </a:lnTo>
                    <a:lnTo>
                      <a:pt x="1548549" y="633488"/>
                    </a:lnTo>
                    <a:close/>
                  </a:path>
                  <a:path w="1760220" h="704215">
                    <a:moveTo>
                      <a:pt x="1618945" y="0"/>
                    </a:moveTo>
                    <a:lnTo>
                      <a:pt x="1478165" y="0"/>
                    </a:lnTo>
                    <a:lnTo>
                      <a:pt x="1478165" y="70383"/>
                    </a:lnTo>
                    <a:lnTo>
                      <a:pt x="1548549" y="70383"/>
                    </a:lnTo>
                    <a:lnTo>
                      <a:pt x="1548549" y="140766"/>
                    </a:lnTo>
                    <a:lnTo>
                      <a:pt x="1618932" y="140766"/>
                    </a:lnTo>
                    <a:lnTo>
                      <a:pt x="1618932" y="70383"/>
                    </a:lnTo>
                    <a:lnTo>
                      <a:pt x="1618945" y="0"/>
                    </a:lnTo>
                    <a:close/>
                  </a:path>
                  <a:path w="1760220" h="704215">
                    <a:moveTo>
                      <a:pt x="1689315" y="281546"/>
                    </a:moveTo>
                    <a:lnTo>
                      <a:pt x="1618932" y="281546"/>
                    </a:lnTo>
                    <a:lnTo>
                      <a:pt x="1618932" y="351929"/>
                    </a:lnTo>
                    <a:lnTo>
                      <a:pt x="1689315" y="351929"/>
                    </a:lnTo>
                    <a:lnTo>
                      <a:pt x="1689315" y="281546"/>
                    </a:lnTo>
                    <a:close/>
                  </a:path>
                  <a:path w="1760220" h="704215">
                    <a:moveTo>
                      <a:pt x="1759699" y="563105"/>
                    </a:moveTo>
                    <a:lnTo>
                      <a:pt x="1689315" y="563105"/>
                    </a:lnTo>
                    <a:lnTo>
                      <a:pt x="1689315" y="633488"/>
                    </a:lnTo>
                    <a:lnTo>
                      <a:pt x="1689315" y="703872"/>
                    </a:lnTo>
                    <a:lnTo>
                      <a:pt x="1759699" y="703872"/>
                    </a:lnTo>
                    <a:lnTo>
                      <a:pt x="1759699" y="633488"/>
                    </a:lnTo>
                    <a:lnTo>
                      <a:pt x="1759699" y="563105"/>
                    </a:lnTo>
                    <a:close/>
                  </a:path>
                  <a:path w="1760220" h="704215">
                    <a:moveTo>
                      <a:pt x="1759699" y="211162"/>
                    </a:moveTo>
                    <a:lnTo>
                      <a:pt x="1689315" y="211162"/>
                    </a:lnTo>
                    <a:lnTo>
                      <a:pt x="1689315" y="281546"/>
                    </a:lnTo>
                    <a:lnTo>
                      <a:pt x="1759699" y="281546"/>
                    </a:lnTo>
                    <a:lnTo>
                      <a:pt x="1759699" y="211162"/>
                    </a:lnTo>
                    <a:close/>
                  </a:path>
                  <a:path w="1760220" h="704215">
                    <a:moveTo>
                      <a:pt x="1759699" y="0"/>
                    </a:moveTo>
                    <a:lnTo>
                      <a:pt x="1689315" y="0"/>
                    </a:lnTo>
                    <a:lnTo>
                      <a:pt x="1689315" y="70383"/>
                    </a:lnTo>
                    <a:lnTo>
                      <a:pt x="1759699" y="70383"/>
                    </a:lnTo>
                    <a:lnTo>
                      <a:pt x="1759699" y="0"/>
                    </a:lnTo>
                    <a:close/>
                  </a:path>
                  <a:path w="1760220" h="704215">
                    <a:moveTo>
                      <a:pt x="1759712" y="351942"/>
                    </a:moveTo>
                    <a:lnTo>
                      <a:pt x="1548549" y="351942"/>
                    </a:lnTo>
                    <a:lnTo>
                      <a:pt x="1548549" y="422325"/>
                    </a:lnTo>
                    <a:lnTo>
                      <a:pt x="1618932" y="422325"/>
                    </a:lnTo>
                    <a:lnTo>
                      <a:pt x="1618932" y="492709"/>
                    </a:lnTo>
                    <a:lnTo>
                      <a:pt x="1478165" y="492709"/>
                    </a:lnTo>
                    <a:lnTo>
                      <a:pt x="1478165" y="563092"/>
                    </a:lnTo>
                    <a:lnTo>
                      <a:pt x="1618945" y="563092"/>
                    </a:lnTo>
                    <a:lnTo>
                      <a:pt x="1618945" y="492709"/>
                    </a:lnTo>
                    <a:lnTo>
                      <a:pt x="1689315" y="492709"/>
                    </a:lnTo>
                    <a:lnTo>
                      <a:pt x="1689315" y="563092"/>
                    </a:lnTo>
                    <a:lnTo>
                      <a:pt x="1759699" y="563092"/>
                    </a:lnTo>
                    <a:lnTo>
                      <a:pt x="1759699" y="492709"/>
                    </a:lnTo>
                    <a:lnTo>
                      <a:pt x="1759712" y="422325"/>
                    </a:lnTo>
                    <a:lnTo>
                      <a:pt x="1759712" y="351942"/>
                    </a:lnTo>
                    <a:close/>
                  </a:path>
                </a:pathLst>
              </a:custGeom>
              <a:solidFill>
                <a:srgbClr val="1D1D1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5CAFC9A-E225-D450-B306-62F5631D166A}"/>
              </a:ext>
            </a:extLst>
          </p:cNvPr>
          <p:cNvGrpSpPr/>
          <p:nvPr/>
        </p:nvGrpSpPr>
        <p:grpSpPr>
          <a:xfrm>
            <a:off x="1767568" y="4547916"/>
            <a:ext cx="9784675" cy="2933310"/>
            <a:chOff x="4186894" y="6480222"/>
            <a:chExt cx="9784675" cy="293331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0367" y="8076777"/>
              <a:ext cx="8481202" cy="133675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186894" y="6480222"/>
              <a:ext cx="6897983" cy="1337030"/>
            </a:xfrm>
            <a:custGeom>
              <a:avLst/>
              <a:gdLst/>
              <a:ahLst/>
              <a:cxnLst/>
              <a:rect l="l" t="t" r="r" b="b"/>
              <a:pathLst>
                <a:path w="3210560" h="622300">
                  <a:moveTo>
                    <a:pt x="3099389" y="0"/>
                  </a:moveTo>
                  <a:lnTo>
                    <a:pt x="236568" y="0"/>
                  </a:lnTo>
                  <a:lnTo>
                    <a:pt x="199467" y="5483"/>
                  </a:lnTo>
                  <a:lnTo>
                    <a:pt x="142163" y="44459"/>
                  </a:lnTo>
                  <a:lnTo>
                    <a:pt x="1250" y="496823"/>
                  </a:lnTo>
                  <a:lnTo>
                    <a:pt x="0" y="543157"/>
                  </a:lnTo>
                  <a:lnTo>
                    <a:pt x="21203" y="583279"/>
                  </a:lnTo>
                  <a:lnTo>
                    <a:pt x="59888" y="611513"/>
                  </a:lnTo>
                  <a:lnTo>
                    <a:pt x="111079" y="622185"/>
                  </a:lnTo>
                  <a:lnTo>
                    <a:pt x="2973901" y="622185"/>
                  </a:lnTo>
                  <a:lnTo>
                    <a:pt x="3043270" y="601344"/>
                  </a:lnTo>
                  <a:lnTo>
                    <a:pt x="3083730" y="547509"/>
                  </a:lnTo>
                  <a:lnTo>
                    <a:pt x="3209219" y="125374"/>
                  </a:lnTo>
                  <a:lnTo>
                    <a:pt x="3210469" y="79038"/>
                  </a:lnTo>
                  <a:lnTo>
                    <a:pt x="3189266" y="38912"/>
                  </a:lnTo>
                  <a:lnTo>
                    <a:pt x="3150581" y="10674"/>
                  </a:lnTo>
                  <a:lnTo>
                    <a:pt x="3099389" y="0"/>
                  </a:lnTo>
                  <a:close/>
                </a:path>
              </a:pathLst>
            </a:custGeom>
            <a:solidFill>
              <a:srgbClr val="008D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4932651" y="6563312"/>
              <a:ext cx="7971697" cy="2633871"/>
            </a:xfrm>
            <a:prstGeom prst="rect">
              <a:avLst/>
            </a:prstGeom>
          </p:spPr>
          <p:txBody>
            <a:bodyPr vert="horz" wrap="square" lIns="0" tIns="34108" rIns="0" bIns="0" rtlCol="0">
              <a:spAutoFit/>
            </a:bodyPr>
            <a:lstStyle/>
            <a:p>
              <a:pPr marL="27284">
                <a:spcBef>
                  <a:spcPts val="269"/>
                </a:spcBef>
              </a:pPr>
              <a:r>
                <a:rPr sz="6446" b="1" dirty="0">
                  <a:solidFill>
                    <a:srgbClr val="FFFFFF"/>
                  </a:solidFill>
                  <a:latin typeface="Montserrat"/>
                  <a:cs typeface="Montserrat"/>
                </a:rPr>
                <a:t>04</a:t>
              </a:r>
              <a:r>
                <a:rPr sz="6446" b="1" spc="-11" dirty="0">
                  <a:solidFill>
                    <a:srgbClr val="FFFFFF"/>
                  </a:solidFill>
                  <a:latin typeface="Montserrat"/>
                  <a:cs typeface="Montserrat"/>
                </a:rPr>
                <a:t> </a:t>
              </a:r>
              <a:r>
                <a:rPr sz="6446" b="1" spc="-21" dirty="0">
                  <a:solidFill>
                    <a:srgbClr val="FFFFFF"/>
                  </a:solidFill>
                  <a:latin typeface="Montserrat"/>
                  <a:cs typeface="Montserrat"/>
                </a:rPr>
                <a:t>октября</a:t>
              </a:r>
              <a:endParaRPr sz="6446" dirty="0">
                <a:latin typeface="Montserrat"/>
                <a:cs typeface="Montserrat"/>
              </a:endParaRPr>
            </a:p>
            <a:p>
              <a:pPr marL="1347808" algn="ctr">
                <a:spcBef>
                  <a:spcPts val="4813"/>
                </a:spcBef>
              </a:pPr>
              <a:r>
                <a:rPr sz="6446" b="1" spc="-21" dirty="0">
                  <a:solidFill>
                    <a:srgbClr val="FFFFFF"/>
                  </a:solidFill>
                  <a:latin typeface="Montserrat"/>
                  <a:cs typeface="Montserrat"/>
                </a:rPr>
                <a:t>sportdiktant.ru</a:t>
              </a:r>
              <a:endParaRPr sz="6446" dirty="0">
                <a:latin typeface="Montserrat"/>
                <a:cs typeface="Montserrat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710FECE-E423-D40E-A149-8935000A6E03}"/>
              </a:ext>
            </a:extLst>
          </p:cNvPr>
          <p:cNvGrpSpPr/>
          <p:nvPr/>
        </p:nvGrpSpPr>
        <p:grpSpPr>
          <a:xfrm flipH="1">
            <a:off x="15010762" y="1817742"/>
            <a:ext cx="9722186" cy="11997001"/>
            <a:chOff x="12311280" y="1132163"/>
            <a:chExt cx="10818388" cy="13928297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11280" y="3300055"/>
              <a:ext cx="10770193" cy="117604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01968" y="1132163"/>
              <a:ext cx="3127700" cy="2067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7288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74C46AC-6908-A853-42AC-904EF990A555}"/>
              </a:ext>
            </a:extLst>
          </p:cNvPr>
          <p:cNvSpPr/>
          <p:nvPr/>
        </p:nvSpPr>
        <p:spPr>
          <a:xfrm rot="10800000">
            <a:off x="0" y="10164611"/>
            <a:ext cx="29232225" cy="6070752"/>
          </a:xfrm>
          <a:prstGeom prst="rect">
            <a:avLst/>
          </a:prstGeom>
          <a:gradFill flip="none" rotWithShape="1">
            <a:gsLst>
              <a:gs pos="0">
                <a:srgbClr val="BDDBFF"/>
              </a:gs>
              <a:gs pos="7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2112" y="911254"/>
            <a:ext cx="18059400" cy="2162055"/>
          </a:xfrm>
          <a:prstGeom prst="rect">
            <a:avLst/>
          </a:prstGeom>
        </p:spPr>
        <p:txBody>
          <a:bodyPr vert="horz" wrap="square" lIns="0" tIns="109145" rIns="0" bIns="0" rtlCol="0">
            <a:spAutoFit/>
          </a:bodyPr>
          <a:lstStyle/>
          <a:p>
            <a:pPr marL="27284" marR="10912">
              <a:lnSpc>
                <a:spcPts val="8000"/>
              </a:lnSpc>
              <a:spcBef>
                <a:spcPts val="859"/>
              </a:spcBef>
            </a:pPr>
            <a:r>
              <a:rPr sz="7000" spc="-21" dirty="0"/>
              <a:t>ВСЕРОССИЙСКИЙ</a:t>
            </a:r>
            <a:r>
              <a:rPr lang="ru-RU" sz="7000" spc="-21" dirty="0"/>
              <a:t> </a:t>
            </a:r>
            <a:r>
              <a:rPr sz="7000" dirty="0"/>
              <a:t>СПОРТИВНЫЙ </a:t>
            </a:r>
            <a:r>
              <a:rPr sz="7000" spc="-21" dirty="0"/>
              <a:t>ДИКТАНТ</a:t>
            </a:r>
            <a:br>
              <a:rPr lang="ru-RU" sz="7000" spc="-21" dirty="0"/>
            </a:br>
            <a:r>
              <a:rPr sz="7000" dirty="0"/>
              <a:t>2026 </a:t>
            </a:r>
            <a:r>
              <a:rPr sz="7000" spc="-43" dirty="0"/>
              <a:t>ГОДА</a:t>
            </a:r>
            <a:endParaRPr sz="7000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DC16FCC-2D78-7DB5-B1C2-26B70D82D647}"/>
              </a:ext>
            </a:extLst>
          </p:cNvPr>
          <p:cNvGrpSpPr/>
          <p:nvPr/>
        </p:nvGrpSpPr>
        <p:grpSpPr>
          <a:xfrm>
            <a:off x="20939353" y="4539540"/>
            <a:ext cx="4550403" cy="4550403"/>
            <a:chOff x="4335990" y="11325625"/>
            <a:chExt cx="3781884" cy="3781884"/>
          </a:xfrm>
        </p:grpSpPr>
        <p:sp>
          <p:nvSpPr>
            <p:cNvPr id="3" name="object 3"/>
            <p:cNvSpPr/>
            <p:nvPr/>
          </p:nvSpPr>
          <p:spPr>
            <a:xfrm>
              <a:off x="4335997" y="11325630"/>
              <a:ext cx="1058707" cy="1058707"/>
            </a:xfrm>
            <a:custGeom>
              <a:avLst/>
              <a:gdLst/>
              <a:ahLst/>
              <a:cxnLst/>
              <a:rect l="l" t="t" r="r" b="b"/>
              <a:pathLst>
                <a:path w="492759" h="492760">
                  <a:moveTo>
                    <a:pt x="70383" y="281546"/>
                  </a:moveTo>
                  <a:lnTo>
                    <a:pt x="0" y="281546"/>
                  </a:lnTo>
                  <a:lnTo>
                    <a:pt x="0" y="351929"/>
                  </a:lnTo>
                  <a:lnTo>
                    <a:pt x="70383" y="351929"/>
                  </a:lnTo>
                  <a:lnTo>
                    <a:pt x="70383" y="281546"/>
                  </a:lnTo>
                  <a:close/>
                </a:path>
                <a:path w="492759" h="492760">
                  <a:moveTo>
                    <a:pt x="351942" y="281546"/>
                  </a:moveTo>
                  <a:lnTo>
                    <a:pt x="140779" y="281546"/>
                  </a:lnTo>
                  <a:lnTo>
                    <a:pt x="140779" y="351929"/>
                  </a:lnTo>
                  <a:lnTo>
                    <a:pt x="351942" y="351929"/>
                  </a:lnTo>
                  <a:lnTo>
                    <a:pt x="351942" y="281546"/>
                  </a:lnTo>
                  <a:close/>
                </a:path>
                <a:path w="492759" h="492760">
                  <a:moveTo>
                    <a:pt x="351942" y="140766"/>
                  </a:moveTo>
                  <a:lnTo>
                    <a:pt x="140779" y="140766"/>
                  </a:lnTo>
                  <a:lnTo>
                    <a:pt x="140779" y="211150"/>
                  </a:lnTo>
                  <a:lnTo>
                    <a:pt x="140779" y="281533"/>
                  </a:lnTo>
                  <a:lnTo>
                    <a:pt x="351942" y="281533"/>
                  </a:lnTo>
                  <a:lnTo>
                    <a:pt x="351942" y="211150"/>
                  </a:lnTo>
                  <a:lnTo>
                    <a:pt x="351942" y="140766"/>
                  </a:lnTo>
                  <a:close/>
                </a:path>
                <a:path w="492759" h="492760">
                  <a:moveTo>
                    <a:pt x="492709" y="281546"/>
                  </a:moveTo>
                  <a:lnTo>
                    <a:pt x="422325" y="281546"/>
                  </a:lnTo>
                  <a:lnTo>
                    <a:pt x="422325" y="351929"/>
                  </a:lnTo>
                  <a:lnTo>
                    <a:pt x="492709" y="351929"/>
                  </a:lnTo>
                  <a:lnTo>
                    <a:pt x="492709" y="281546"/>
                  </a:lnTo>
                  <a:close/>
                </a:path>
                <a:path w="492759" h="492760">
                  <a:moveTo>
                    <a:pt x="492721" y="422325"/>
                  </a:moveTo>
                  <a:lnTo>
                    <a:pt x="492709" y="351942"/>
                  </a:lnTo>
                  <a:lnTo>
                    <a:pt x="422325" y="351942"/>
                  </a:lnTo>
                  <a:lnTo>
                    <a:pt x="422325" y="422325"/>
                  </a:lnTo>
                  <a:lnTo>
                    <a:pt x="70383" y="422325"/>
                  </a:lnTo>
                  <a:lnTo>
                    <a:pt x="70383" y="351942"/>
                  </a:lnTo>
                  <a:lnTo>
                    <a:pt x="0" y="351942"/>
                  </a:lnTo>
                  <a:lnTo>
                    <a:pt x="0" y="422325"/>
                  </a:lnTo>
                  <a:lnTo>
                    <a:pt x="0" y="492709"/>
                  </a:lnTo>
                  <a:lnTo>
                    <a:pt x="492721" y="492709"/>
                  </a:lnTo>
                  <a:lnTo>
                    <a:pt x="492721" y="422325"/>
                  </a:lnTo>
                  <a:close/>
                </a:path>
                <a:path w="492759" h="492760">
                  <a:moveTo>
                    <a:pt x="492721" y="0"/>
                  </a:moveTo>
                  <a:lnTo>
                    <a:pt x="0" y="0"/>
                  </a:lnTo>
                  <a:lnTo>
                    <a:pt x="0" y="70383"/>
                  </a:lnTo>
                  <a:lnTo>
                    <a:pt x="0" y="140766"/>
                  </a:lnTo>
                  <a:lnTo>
                    <a:pt x="0" y="211150"/>
                  </a:lnTo>
                  <a:lnTo>
                    <a:pt x="0" y="281533"/>
                  </a:lnTo>
                  <a:lnTo>
                    <a:pt x="70383" y="281533"/>
                  </a:lnTo>
                  <a:lnTo>
                    <a:pt x="70383" y="211150"/>
                  </a:lnTo>
                  <a:lnTo>
                    <a:pt x="70383" y="140766"/>
                  </a:lnTo>
                  <a:lnTo>
                    <a:pt x="70383" y="70383"/>
                  </a:lnTo>
                  <a:lnTo>
                    <a:pt x="422325" y="70383"/>
                  </a:lnTo>
                  <a:lnTo>
                    <a:pt x="422325" y="140766"/>
                  </a:lnTo>
                  <a:lnTo>
                    <a:pt x="422325" y="211150"/>
                  </a:lnTo>
                  <a:lnTo>
                    <a:pt x="422325" y="281533"/>
                  </a:lnTo>
                  <a:lnTo>
                    <a:pt x="492709" y="281533"/>
                  </a:lnTo>
                  <a:lnTo>
                    <a:pt x="492709" y="211150"/>
                  </a:lnTo>
                  <a:lnTo>
                    <a:pt x="492709" y="140766"/>
                  </a:lnTo>
                  <a:lnTo>
                    <a:pt x="492709" y="70383"/>
                  </a:lnTo>
                  <a:lnTo>
                    <a:pt x="492721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058163" y="11325630"/>
              <a:ext cx="1058707" cy="1058707"/>
            </a:xfrm>
            <a:custGeom>
              <a:avLst/>
              <a:gdLst/>
              <a:ahLst/>
              <a:cxnLst/>
              <a:rect l="l" t="t" r="r" b="b"/>
              <a:pathLst>
                <a:path w="492760" h="492760">
                  <a:moveTo>
                    <a:pt x="70383" y="281546"/>
                  </a:moveTo>
                  <a:lnTo>
                    <a:pt x="0" y="281546"/>
                  </a:lnTo>
                  <a:lnTo>
                    <a:pt x="0" y="351929"/>
                  </a:lnTo>
                  <a:lnTo>
                    <a:pt x="70383" y="351929"/>
                  </a:lnTo>
                  <a:lnTo>
                    <a:pt x="70383" y="281546"/>
                  </a:lnTo>
                  <a:close/>
                </a:path>
                <a:path w="492760" h="492760">
                  <a:moveTo>
                    <a:pt x="351942" y="281546"/>
                  </a:moveTo>
                  <a:lnTo>
                    <a:pt x="140779" y="281546"/>
                  </a:lnTo>
                  <a:lnTo>
                    <a:pt x="140779" y="351929"/>
                  </a:lnTo>
                  <a:lnTo>
                    <a:pt x="351942" y="351929"/>
                  </a:lnTo>
                  <a:lnTo>
                    <a:pt x="351942" y="281546"/>
                  </a:lnTo>
                  <a:close/>
                </a:path>
                <a:path w="492760" h="492760">
                  <a:moveTo>
                    <a:pt x="351942" y="140766"/>
                  </a:moveTo>
                  <a:lnTo>
                    <a:pt x="140779" y="140766"/>
                  </a:lnTo>
                  <a:lnTo>
                    <a:pt x="140779" y="211150"/>
                  </a:lnTo>
                  <a:lnTo>
                    <a:pt x="140779" y="281533"/>
                  </a:lnTo>
                  <a:lnTo>
                    <a:pt x="351942" y="281533"/>
                  </a:lnTo>
                  <a:lnTo>
                    <a:pt x="351942" y="211150"/>
                  </a:lnTo>
                  <a:lnTo>
                    <a:pt x="351942" y="140766"/>
                  </a:lnTo>
                  <a:close/>
                </a:path>
                <a:path w="492760" h="492760">
                  <a:moveTo>
                    <a:pt x="492709" y="281546"/>
                  </a:moveTo>
                  <a:lnTo>
                    <a:pt x="422325" y="281546"/>
                  </a:lnTo>
                  <a:lnTo>
                    <a:pt x="422325" y="351929"/>
                  </a:lnTo>
                  <a:lnTo>
                    <a:pt x="492709" y="351929"/>
                  </a:lnTo>
                  <a:lnTo>
                    <a:pt x="492709" y="281546"/>
                  </a:lnTo>
                  <a:close/>
                </a:path>
                <a:path w="492760" h="492760">
                  <a:moveTo>
                    <a:pt x="492721" y="422325"/>
                  </a:moveTo>
                  <a:lnTo>
                    <a:pt x="492709" y="351942"/>
                  </a:lnTo>
                  <a:lnTo>
                    <a:pt x="422325" y="351942"/>
                  </a:lnTo>
                  <a:lnTo>
                    <a:pt x="422325" y="422325"/>
                  </a:lnTo>
                  <a:lnTo>
                    <a:pt x="70383" y="422325"/>
                  </a:lnTo>
                  <a:lnTo>
                    <a:pt x="70383" y="351942"/>
                  </a:lnTo>
                  <a:lnTo>
                    <a:pt x="0" y="351942"/>
                  </a:lnTo>
                  <a:lnTo>
                    <a:pt x="0" y="422325"/>
                  </a:lnTo>
                  <a:lnTo>
                    <a:pt x="0" y="492709"/>
                  </a:lnTo>
                  <a:lnTo>
                    <a:pt x="492721" y="492709"/>
                  </a:lnTo>
                  <a:lnTo>
                    <a:pt x="492721" y="422325"/>
                  </a:lnTo>
                  <a:close/>
                </a:path>
                <a:path w="492760" h="492760">
                  <a:moveTo>
                    <a:pt x="492721" y="0"/>
                  </a:moveTo>
                  <a:lnTo>
                    <a:pt x="0" y="0"/>
                  </a:lnTo>
                  <a:lnTo>
                    <a:pt x="0" y="70383"/>
                  </a:lnTo>
                  <a:lnTo>
                    <a:pt x="0" y="140766"/>
                  </a:lnTo>
                  <a:lnTo>
                    <a:pt x="0" y="211150"/>
                  </a:lnTo>
                  <a:lnTo>
                    <a:pt x="0" y="281533"/>
                  </a:lnTo>
                  <a:lnTo>
                    <a:pt x="70383" y="281533"/>
                  </a:lnTo>
                  <a:lnTo>
                    <a:pt x="70383" y="211150"/>
                  </a:lnTo>
                  <a:lnTo>
                    <a:pt x="70383" y="140766"/>
                  </a:lnTo>
                  <a:lnTo>
                    <a:pt x="70383" y="70383"/>
                  </a:lnTo>
                  <a:lnTo>
                    <a:pt x="422325" y="70383"/>
                  </a:lnTo>
                  <a:lnTo>
                    <a:pt x="422325" y="140766"/>
                  </a:lnTo>
                  <a:lnTo>
                    <a:pt x="422325" y="211150"/>
                  </a:lnTo>
                  <a:lnTo>
                    <a:pt x="422325" y="281533"/>
                  </a:lnTo>
                  <a:lnTo>
                    <a:pt x="492709" y="281533"/>
                  </a:lnTo>
                  <a:lnTo>
                    <a:pt x="492709" y="211150"/>
                  </a:lnTo>
                  <a:lnTo>
                    <a:pt x="492709" y="140766"/>
                  </a:lnTo>
                  <a:lnTo>
                    <a:pt x="492709" y="70383"/>
                  </a:lnTo>
                  <a:lnTo>
                    <a:pt x="492721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35990" y="12535472"/>
              <a:ext cx="454315" cy="302878"/>
            </a:xfrm>
            <a:custGeom>
              <a:avLst/>
              <a:gdLst/>
              <a:ahLst/>
              <a:cxnLst/>
              <a:rect l="l" t="t" r="r" b="b"/>
              <a:pathLst>
                <a:path w="211454" h="140970">
                  <a:moveTo>
                    <a:pt x="211162" y="70383"/>
                  </a:moveTo>
                  <a:lnTo>
                    <a:pt x="140779" y="70383"/>
                  </a:lnTo>
                  <a:lnTo>
                    <a:pt x="140779" y="0"/>
                  </a:lnTo>
                  <a:lnTo>
                    <a:pt x="0" y="0"/>
                  </a:lnTo>
                  <a:lnTo>
                    <a:pt x="0" y="70383"/>
                  </a:lnTo>
                  <a:lnTo>
                    <a:pt x="70383" y="70383"/>
                  </a:lnTo>
                  <a:lnTo>
                    <a:pt x="70383" y="140766"/>
                  </a:lnTo>
                  <a:lnTo>
                    <a:pt x="211162" y="140766"/>
                  </a:lnTo>
                  <a:lnTo>
                    <a:pt x="211162" y="70383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35997" y="12989170"/>
              <a:ext cx="151439" cy="151439"/>
            </a:xfrm>
            <a:custGeom>
              <a:avLst/>
              <a:gdLst/>
              <a:ahLst/>
              <a:cxnLst/>
              <a:rect l="l" t="t" r="r" b="b"/>
              <a:pathLst>
                <a:path w="70484" h="70485">
                  <a:moveTo>
                    <a:pt x="70383" y="0"/>
                  </a:moveTo>
                  <a:lnTo>
                    <a:pt x="0" y="0"/>
                  </a:lnTo>
                  <a:lnTo>
                    <a:pt x="0" y="70383"/>
                  </a:lnTo>
                  <a:lnTo>
                    <a:pt x="70383" y="70383"/>
                  </a:lnTo>
                  <a:lnTo>
                    <a:pt x="70383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38465" y="12989170"/>
              <a:ext cx="151439" cy="151439"/>
            </a:xfrm>
            <a:custGeom>
              <a:avLst/>
              <a:gdLst/>
              <a:ahLst/>
              <a:cxnLst/>
              <a:rect l="l" t="t" r="r" b="b"/>
              <a:pathLst>
                <a:path w="70484" h="70485">
                  <a:moveTo>
                    <a:pt x="70383" y="0"/>
                  </a:moveTo>
                  <a:lnTo>
                    <a:pt x="0" y="0"/>
                  </a:lnTo>
                  <a:lnTo>
                    <a:pt x="0" y="70383"/>
                  </a:lnTo>
                  <a:lnTo>
                    <a:pt x="70383" y="70383"/>
                  </a:lnTo>
                  <a:lnTo>
                    <a:pt x="70383" y="0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8" name="object 8"/>
            <p:cNvGrpSpPr/>
            <p:nvPr/>
          </p:nvGrpSpPr>
          <p:grpSpPr>
            <a:xfrm>
              <a:off x="4335990" y="11325625"/>
              <a:ext cx="3781884" cy="3781884"/>
              <a:chOff x="555625" y="5271338"/>
              <a:chExt cx="1760220" cy="1760220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555625" y="5271338"/>
                <a:ext cx="1760220" cy="1126490"/>
              </a:xfrm>
              <a:custGeom>
                <a:avLst/>
                <a:gdLst/>
                <a:ahLst/>
                <a:cxnLst/>
                <a:rect l="l" t="t" r="r" b="b"/>
                <a:pathLst>
                  <a:path w="1760220" h="1126489">
                    <a:moveTo>
                      <a:pt x="70383" y="1055827"/>
                    </a:moveTo>
                    <a:lnTo>
                      <a:pt x="0" y="1055827"/>
                    </a:lnTo>
                    <a:lnTo>
                      <a:pt x="0" y="1126210"/>
                    </a:lnTo>
                    <a:lnTo>
                      <a:pt x="70383" y="1126210"/>
                    </a:lnTo>
                    <a:lnTo>
                      <a:pt x="70383" y="1055827"/>
                    </a:lnTo>
                    <a:close/>
                  </a:path>
                  <a:path w="1760220" h="1126489">
                    <a:moveTo>
                      <a:pt x="140779" y="915047"/>
                    </a:moveTo>
                    <a:lnTo>
                      <a:pt x="0" y="915047"/>
                    </a:lnTo>
                    <a:lnTo>
                      <a:pt x="0" y="985431"/>
                    </a:lnTo>
                    <a:lnTo>
                      <a:pt x="0" y="1055814"/>
                    </a:lnTo>
                    <a:lnTo>
                      <a:pt x="70383" y="1055814"/>
                    </a:lnTo>
                    <a:lnTo>
                      <a:pt x="70383" y="985431"/>
                    </a:lnTo>
                    <a:lnTo>
                      <a:pt x="140779" y="985431"/>
                    </a:lnTo>
                    <a:lnTo>
                      <a:pt x="140779" y="915047"/>
                    </a:lnTo>
                    <a:close/>
                  </a:path>
                  <a:path w="1760220" h="1126489">
                    <a:moveTo>
                      <a:pt x="211162" y="985431"/>
                    </a:moveTo>
                    <a:lnTo>
                      <a:pt x="140779" y="985431"/>
                    </a:lnTo>
                    <a:lnTo>
                      <a:pt x="140779" y="1055814"/>
                    </a:lnTo>
                    <a:lnTo>
                      <a:pt x="211162" y="1055814"/>
                    </a:lnTo>
                    <a:lnTo>
                      <a:pt x="211162" y="985431"/>
                    </a:lnTo>
                    <a:close/>
                  </a:path>
                  <a:path w="1760220" h="1126489">
                    <a:moveTo>
                      <a:pt x="351942" y="915047"/>
                    </a:moveTo>
                    <a:lnTo>
                      <a:pt x="281559" y="915047"/>
                    </a:lnTo>
                    <a:lnTo>
                      <a:pt x="281559" y="985431"/>
                    </a:lnTo>
                    <a:lnTo>
                      <a:pt x="351942" y="985431"/>
                    </a:lnTo>
                    <a:lnTo>
                      <a:pt x="351942" y="915047"/>
                    </a:lnTo>
                    <a:close/>
                  </a:path>
                  <a:path w="1760220" h="1126489">
                    <a:moveTo>
                      <a:pt x="351942" y="703872"/>
                    </a:moveTo>
                    <a:lnTo>
                      <a:pt x="281559" y="703872"/>
                    </a:lnTo>
                    <a:lnTo>
                      <a:pt x="281559" y="774255"/>
                    </a:lnTo>
                    <a:lnTo>
                      <a:pt x="351942" y="774255"/>
                    </a:lnTo>
                    <a:lnTo>
                      <a:pt x="351942" y="703872"/>
                    </a:lnTo>
                    <a:close/>
                  </a:path>
                  <a:path w="1760220" h="1126489">
                    <a:moveTo>
                      <a:pt x="422338" y="1055827"/>
                    </a:moveTo>
                    <a:lnTo>
                      <a:pt x="140779" y="1055827"/>
                    </a:lnTo>
                    <a:lnTo>
                      <a:pt x="140779" y="1126210"/>
                    </a:lnTo>
                    <a:lnTo>
                      <a:pt x="422338" y="1126210"/>
                    </a:lnTo>
                    <a:lnTo>
                      <a:pt x="422338" y="1055827"/>
                    </a:lnTo>
                    <a:close/>
                  </a:path>
                  <a:path w="1760220" h="1126489">
                    <a:moveTo>
                      <a:pt x="492709" y="703872"/>
                    </a:moveTo>
                    <a:lnTo>
                      <a:pt x="422325" y="703872"/>
                    </a:lnTo>
                    <a:lnTo>
                      <a:pt x="422325" y="774255"/>
                    </a:lnTo>
                    <a:lnTo>
                      <a:pt x="492709" y="774255"/>
                    </a:lnTo>
                    <a:lnTo>
                      <a:pt x="492709" y="703872"/>
                    </a:lnTo>
                    <a:close/>
                  </a:path>
                  <a:path w="1760220" h="1126489">
                    <a:moveTo>
                      <a:pt x="563105" y="985431"/>
                    </a:moveTo>
                    <a:lnTo>
                      <a:pt x="351942" y="985431"/>
                    </a:lnTo>
                    <a:lnTo>
                      <a:pt x="351942" y="1055814"/>
                    </a:lnTo>
                    <a:lnTo>
                      <a:pt x="563105" y="1055814"/>
                    </a:lnTo>
                    <a:lnTo>
                      <a:pt x="563105" y="985431"/>
                    </a:lnTo>
                    <a:close/>
                  </a:path>
                  <a:path w="1760220" h="1126489">
                    <a:moveTo>
                      <a:pt x="563105" y="563105"/>
                    </a:moveTo>
                    <a:lnTo>
                      <a:pt x="351942" y="563105"/>
                    </a:lnTo>
                    <a:lnTo>
                      <a:pt x="351942" y="633488"/>
                    </a:lnTo>
                    <a:lnTo>
                      <a:pt x="351942" y="703872"/>
                    </a:lnTo>
                    <a:lnTo>
                      <a:pt x="422325" y="703872"/>
                    </a:lnTo>
                    <a:lnTo>
                      <a:pt x="422325" y="633488"/>
                    </a:lnTo>
                    <a:lnTo>
                      <a:pt x="492721" y="633488"/>
                    </a:lnTo>
                    <a:lnTo>
                      <a:pt x="492721" y="703872"/>
                    </a:lnTo>
                    <a:lnTo>
                      <a:pt x="563105" y="703872"/>
                    </a:lnTo>
                    <a:lnTo>
                      <a:pt x="563105" y="633488"/>
                    </a:lnTo>
                    <a:lnTo>
                      <a:pt x="563105" y="563105"/>
                    </a:lnTo>
                    <a:close/>
                  </a:path>
                  <a:path w="1760220" h="1126489">
                    <a:moveTo>
                      <a:pt x="633488" y="1055827"/>
                    </a:moveTo>
                    <a:lnTo>
                      <a:pt x="563105" y="1055827"/>
                    </a:lnTo>
                    <a:lnTo>
                      <a:pt x="563105" y="1126210"/>
                    </a:lnTo>
                    <a:lnTo>
                      <a:pt x="633488" y="1126210"/>
                    </a:lnTo>
                    <a:lnTo>
                      <a:pt x="633488" y="1055827"/>
                    </a:lnTo>
                    <a:close/>
                  </a:path>
                  <a:path w="1760220" h="1126489">
                    <a:moveTo>
                      <a:pt x="633488" y="915047"/>
                    </a:moveTo>
                    <a:lnTo>
                      <a:pt x="563105" y="915047"/>
                    </a:lnTo>
                    <a:lnTo>
                      <a:pt x="563105" y="985431"/>
                    </a:lnTo>
                    <a:lnTo>
                      <a:pt x="633488" y="985431"/>
                    </a:lnTo>
                    <a:lnTo>
                      <a:pt x="633488" y="915047"/>
                    </a:lnTo>
                    <a:close/>
                  </a:path>
                  <a:path w="1760220" h="1126489">
                    <a:moveTo>
                      <a:pt x="633488" y="703872"/>
                    </a:moveTo>
                    <a:lnTo>
                      <a:pt x="563105" y="703872"/>
                    </a:lnTo>
                    <a:lnTo>
                      <a:pt x="563105" y="774255"/>
                    </a:lnTo>
                    <a:lnTo>
                      <a:pt x="633488" y="774255"/>
                    </a:lnTo>
                    <a:lnTo>
                      <a:pt x="633488" y="703872"/>
                    </a:lnTo>
                    <a:close/>
                  </a:path>
                  <a:path w="1760220" h="1126489">
                    <a:moveTo>
                      <a:pt x="633488" y="422325"/>
                    </a:moveTo>
                    <a:lnTo>
                      <a:pt x="563105" y="422325"/>
                    </a:lnTo>
                    <a:lnTo>
                      <a:pt x="563105" y="492709"/>
                    </a:lnTo>
                    <a:lnTo>
                      <a:pt x="633488" y="492709"/>
                    </a:lnTo>
                    <a:lnTo>
                      <a:pt x="633488" y="422325"/>
                    </a:lnTo>
                    <a:close/>
                  </a:path>
                  <a:path w="1760220" h="1126489">
                    <a:moveTo>
                      <a:pt x="633488" y="211150"/>
                    </a:moveTo>
                    <a:lnTo>
                      <a:pt x="563105" y="211150"/>
                    </a:lnTo>
                    <a:lnTo>
                      <a:pt x="563105" y="281533"/>
                    </a:lnTo>
                    <a:lnTo>
                      <a:pt x="633488" y="281533"/>
                    </a:lnTo>
                    <a:lnTo>
                      <a:pt x="633488" y="211150"/>
                    </a:lnTo>
                    <a:close/>
                  </a:path>
                  <a:path w="1760220" h="1126489">
                    <a:moveTo>
                      <a:pt x="703884" y="985431"/>
                    </a:moveTo>
                    <a:lnTo>
                      <a:pt x="633501" y="985431"/>
                    </a:lnTo>
                    <a:lnTo>
                      <a:pt x="633501" y="1055814"/>
                    </a:lnTo>
                    <a:lnTo>
                      <a:pt x="703884" y="1055814"/>
                    </a:lnTo>
                    <a:lnTo>
                      <a:pt x="703884" y="985431"/>
                    </a:lnTo>
                    <a:close/>
                  </a:path>
                  <a:path w="1760220" h="1126489">
                    <a:moveTo>
                      <a:pt x="703884" y="774268"/>
                    </a:moveTo>
                    <a:lnTo>
                      <a:pt x="633501" y="774268"/>
                    </a:lnTo>
                    <a:lnTo>
                      <a:pt x="633501" y="844651"/>
                    </a:lnTo>
                    <a:lnTo>
                      <a:pt x="563105" y="844651"/>
                    </a:lnTo>
                    <a:lnTo>
                      <a:pt x="563105" y="774268"/>
                    </a:lnTo>
                    <a:lnTo>
                      <a:pt x="492721" y="774268"/>
                    </a:lnTo>
                    <a:lnTo>
                      <a:pt x="492721" y="844651"/>
                    </a:lnTo>
                    <a:lnTo>
                      <a:pt x="422325" y="844651"/>
                    </a:lnTo>
                    <a:lnTo>
                      <a:pt x="422325" y="774268"/>
                    </a:lnTo>
                    <a:lnTo>
                      <a:pt x="351942" y="774268"/>
                    </a:lnTo>
                    <a:lnTo>
                      <a:pt x="351942" y="844651"/>
                    </a:lnTo>
                    <a:lnTo>
                      <a:pt x="351942" y="915035"/>
                    </a:lnTo>
                    <a:lnTo>
                      <a:pt x="703884" y="915035"/>
                    </a:lnTo>
                    <a:lnTo>
                      <a:pt x="703884" y="844651"/>
                    </a:lnTo>
                    <a:lnTo>
                      <a:pt x="703884" y="774268"/>
                    </a:lnTo>
                    <a:close/>
                  </a:path>
                  <a:path w="1760220" h="1126489">
                    <a:moveTo>
                      <a:pt x="703884" y="563105"/>
                    </a:moveTo>
                    <a:lnTo>
                      <a:pt x="633501" y="563105"/>
                    </a:lnTo>
                    <a:lnTo>
                      <a:pt x="633501" y="633488"/>
                    </a:lnTo>
                    <a:lnTo>
                      <a:pt x="633501" y="703872"/>
                    </a:lnTo>
                    <a:lnTo>
                      <a:pt x="703884" y="703872"/>
                    </a:lnTo>
                    <a:lnTo>
                      <a:pt x="703884" y="633488"/>
                    </a:lnTo>
                    <a:lnTo>
                      <a:pt x="703884" y="563105"/>
                    </a:lnTo>
                    <a:close/>
                  </a:path>
                  <a:path w="1760220" h="1126489">
                    <a:moveTo>
                      <a:pt x="703884" y="281546"/>
                    </a:moveTo>
                    <a:lnTo>
                      <a:pt x="563105" y="281546"/>
                    </a:lnTo>
                    <a:lnTo>
                      <a:pt x="563105" y="351929"/>
                    </a:lnTo>
                    <a:lnTo>
                      <a:pt x="703884" y="351929"/>
                    </a:lnTo>
                    <a:lnTo>
                      <a:pt x="703884" y="281546"/>
                    </a:lnTo>
                    <a:close/>
                  </a:path>
                  <a:path w="1760220" h="1126489">
                    <a:moveTo>
                      <a:pt x="774268" y="703872"/>
                    </a:moveTo>
                    <a:lnTo>
                      <a:pt x="703884" y="703872"/>
                    </a:lnTo>
                    <a:lnTo>
                      <a:pt x="703884" y="774255"/>
                    </a:lnTo>
                    <a:lnTo>
                      <a:pt x="774268" y="774255"/>
                    </a:lnTo>
                    <a:lnTo>
                      <a:pt x="774268" y="703872"/>
                    </a:lnTo>
                    <a:close/>
                  </a:path>
                  <a:path w="1760220" h="1126489">
                    <a:moveTo>
                      <a:pt x="844651" y="1055827"/>
                    </a:moveTo>
                    <a:lnTo>
                      <a:pt x="774268" y="1055827"/>
                    </a:lnTo>
                    <a:lnTo>
                      <a:pt x="774268" y="1126210"/>
                    </a:lnTo>
                    <a:lnTo>
                      <a:pt x="844651" y="1126210"/>
                    </a:lnTo>
                    <a:lnTo>
                      <a:pt x="844651" y="1055827"/>
                    </a:lnTo>
                    <a:close/>
                  </a:path>
                  <a:path w="1760220" h="1126489">
                    <a:moveTo>
                      <a:pt x="844651" y="563105"/>
                    </a:moveTo>
                    <a:lnTo>
                      <a:pt x="774268" y="563105"/>
                    </a:lnTo>
                    <a:lnTo>
                      <a:pt x="774268" y="633488"/>
                    </a:lnTo>
                    <a:lnTo>
                      <a:pt x="844651" y="633488"/>
                    </a:lnTo>
                    <a:lnTo>
                      <a:pt x="844651" y="563105"/>
                    </a:lnTo>
                    <a:close/>
                  </a:path>
                  <a:path w="1760220" h="1126489">
                    <a:moveTo>
                      <a:pt x="844664" y="492709"/>
                    </a:moveTo>
                    <a:lnTo>
                      <a:pt x="774268" y="492709"/>
                    </a:lnTo>
                    <a:lnTo>
                      <a:pt x="774268" y="422325"/>
                    </a:lnTo>
                    <a:lnTo>
                      <a:pt x="703884" y="422325"/>
                    </a:lnTo>
                    <a:lnTo>
                      <a:pt x="703884" y="492709"/>
                    </a:lnTo>
                    <a:lnTo>
                      <a:pt x="703884" y="563092"/>
                    </a:lnTo>
                    <a:lnTo>
                      <a:pt x="844664" y="563092"/>
                    </a:lnTo>
                    <a:lnTo>
                      <a:pt x="844664" y="492709"/>
                    </a:lnTo>
                    <a:close/>
                  </a:path>
                  <a:path w="1760220" h="1126489">
                    <a:moveTo>
                      <a:pt x="915047" y="774268"/>
                    </a:moveTo>
                    <a:lnTo>
                      <a:pt x="844664" y="774268"/>
                    </a:lnTo>
                    <a:lnTo>
                      <a:pt x="844664" y="844651"/>
                    </a:lnTo>
                    <a:lnTo>
                      <a:pt x="774268" y="844651"/>
                    </a:lnTo>
                    <a:lnTo>
                      <a:pt x="774268" y="915035"/>
                    </a:lnTo>
                    <a:lnTo>
                      <a:pt x="915035" y="915035"/>
                    </a:lnTo>
                    <a:lnTo>
                      <a:pt x="915035" y="844651"/>
                    </a:lnTo>
                    <a:lnTo>
                      <a:pt x="915047" y="774268"/>
                    </a:lnTo>
                    <a:close/>
                  </a:path>
                  <a:path w="1760220" h="1126489">
                    <a:moveTo>
                      <a:pt x="915047" y="633488"/>
                    </a:moveTo>
                    <a:lnTo>
                      <a:pt x="844664" y="633488"/>
                    </a:lnTo>
                    <a:lnTo>
                      <a:pt x="844664" y="703872"/>
                    </a:lnTo>
                    <a:lnTo>
                      <a:pt x="915047" y="703872"/>
                    </a:lnTo>
                    <a:lnTo>
                      <a:pt x="915047" y="633488"/>
                    </a:lnTo>
                    <a:close/>
                  </a:path>
                  <a:path w="1760220" h="1126489">
                    <a:moveTo>
                      <a:pt x="985431" y="281546"/>
                    </a:moveTo>
                    <a:lnTo>
                      <a:pt x="915047" y="281546"/>
                    </a:lnTo>
                    <a:lnTo>
                      <a:pt x="915047" y="351929"/>
                    </a:lnTo>
                    <a:lnTo>
                      <a:pt x="985431" y="351929"/>
                    </a:lnTo>
                    <a:lnTo>
                      <a:pt x="985431" y="281546"/>
                    </a:lnTo>
                    <a:close/>
                  </a:path>
                  <a:path w="1760220" h="1126489">
                    <a:moveTo>
                      <a:pt x="985443" y="211150"/>
                    </a:moveTo>
                    <a:lnTo>
                      <a:pt x="915047" y="211150"/>
                    </a:lnTo>
                    <a:lnTo>
                      <a:pt x="915047" y="140766"/>
                    </a:lnTo>
                    <a:lnTo>
                      <a:pt x="844664" y="140766"/>
                    </a:lnTo>
                    <a:lnTo>
                      <a:pt x="844664" y="211150"/>
                    </a:lnTo>
                    <a:lnTo>
                      <a:pt x="844664" y="281533"/>
                    </a:lnTo>
                    <a:lnTo>
                      <a:pt x="985443" y="281533"/>
                    </a:lnTo>
                    <a:lnTo>
                      <a:pt x="985443" y="211150"/>
                    </a:lnTo>
                    <a:close/>
                  </a:path>
                  <a:path w="1760220" h="1126489">
                    <a:moveTo>
                      <a:pt x="1055827" y="1055827"/>
                    </a:moveTo>
                    <a:lnTo>
                      <a:pt x="985443" y="1055827"/>
                    </a:lnTo>
                    <a:lnTo>
                      <a:pt x="985443" y="1126210"/>
                    </a:lnTo>
                    <a:lnTo>
                      <a:pt x="1055827" y="1126210"/>
                    </a:lnTo>
                    <a:lnTo>
                      <a:pt x="1055827" y="1055827"/>
                    </a:lnTo>
                    <a:close/>
                  </a:path>
                  <a:path w="1760220" h="1126489">
                    <a:moveTo>
                      <a:pt x="1055827" y="844651"/>
                    </a:moveTo>
                    <a:lnTo>
                      <a:pt x="985443" y="844651"/>
                    </a:lnTo>
                    <a:lnTo>
                      <a:pt x="985443" y="915035"/>
                    </a:lnTo>
                    <a:lnTo>
                      <a:pt x="1055827" y="915035"/>
                    </a:lnTo>
                    <a:lnTo>
                      <a:pt x="1055827" y="844651"/>
                    </a:lnTo>
                    <a:close/>
                  </a:path>
                  <a:path w="1760220" h="1126489">
                    <a:moveTo>
                      <a:pt x="1055827" y="563105"/>
                    </a:moveTo>
                    <a:lnTo>
                      <a:pt x="915047" y="563105"/>
                    </a:lnTo>
                    <a:lnTo>
                      <a:pt x="915047" y="633488"/>
                    </a:lnTo>
                    <a:lnTo>
                      <a:pt x="1055827" y="633488"/>
                    </a:lnTo>
                    <a:lnTo>
                      <a:pt x="1055827" y="563105"/>
                    </a:lnTo>
                    <a:close/>
                  </a:path>
                  <a:path w="1760220" h="1126489">
                    <a:moveTo>
                      <a:pt x="1055827" y="351942"/>
                    </a:moveTo>
                    <a:lnTo>
                      <a:pt x="774268" y="351942"/>
                    </a:lnTo>
                    <a:lnTo>
                      <a:pt x="774268" y="422325"/>
                    </a:lnTo>
                    <a:lnTo>
                      <a:pt x="844664" y="422325"/>
                    </a:lnTo>
                    <a:lnTo>
                      <a:pt x="844664" y="492709"/>
                    </a:lnTo>
                    <a:lnTo>
                      <a:pt x="915047" y="492709"/>
                    </a:lnTo>
                    <a:lnTo>
                      <a:pt x="915047" y="422325"/>
                    </a:lnTo>
                    <a:lnTo>
                      <a:pt x="985443" y="422325"/>
                    </a:lnTo>
                    <a:lnTo>
                      <a:pt x="985443" y="492709"/>
                    </a:lnTo>
                    <a:lnTo>
                      <a:pt x="1055827" y="492709"/>
                    </a:lnTo>
                    <a:lnTo>
                      <a:pt x="1055827" y="422325"/>
                    </a:lnTo>
                    <a:lnTo>
                      <a:pt x="1055827" y="351942"/>
                    </a:lnTo>
                    <a:close/>
                  </a:path>
                  <a:path w="1760220" h="1126489">
                    <a:moveTo>
                      <a:pt x="1055827" y="0"/>
                    </a:moveTo>
                    <a:lnTo>
                      <a:pt x="774268" y="0"/>
                    </a:lnTo>
                    <a:lnTo>
                      <a:pt x="774268" y="70383"/>
                    </a:lnTo>
                    <a:lnTo>
                      <a:pt x="633501" y="70383"/>
                    </a:lnTo>
                    <a:lnTo>
                      <a:pt x="633501" y="140766"/>
                    </a:lnTo>
                    <a:lnTo>
                      <a:pt x="774280" y="140766"/>
                    </a:lnTo>
                    <a:lnTo>
                      <a:pt x="774280" y="70383"/>
                    </a:lnTo>
                    <a:lnTo>
                      <a:pt x="1055827" y="70383"/>
                    </a:lnTo>
                    <a:lnTo>
                      <a:pt x="1055827" y="0"/>
                    </a:lnTo>
                    <a:close/>
                  </a:path>
                  <a:path w="1760220" h="1126489">
                    <a:moveTo>
                      <a:pt x="1126210" y="492709"/>
                    </a:moveTo>
                    <a:lnTo>
                      <a:pt x="1055827" y="492709"/>
                    </a:lnTo>
                    <a:lnTo>
                      <a:pt x="1055827" y="563092"/>
                    </a:lnTo>
                    <a:lnTo>
                      <a:pt x="1126210" y="563092"/>
                    </a:lnTo>
                    <a:lnTo>
                      <a:pt x="1126210" y="492709"/>
                    </a:lnTo>
                    <a:close/>
                  </a:path>
                  <a:path w="1760220" h="1126489">
                    <a:moveTo>
                      <a:pt x="1196606" y="915047"/>
                    </a:moveTo>
                    <a:lnTo>
                      <a:pt x="1055827" y="915047"/>
                    </a:lnTo>
                    <a:lnTo>
                      <a:pt x="1055827" y="985431"/>
                    </a:lnTo>
                    <a:lnTo>
                      <a:pt x="985431" y="985431"/>
                    </a:lnTo>
                    <a:lnTo>
                      <a:pt x="985431" y="915047"/>
                    </a:lnTo>
                    <a:lnTo>
                      <a:pt x="915047" y="915047"/>
                    </a:lnTo>
                    <a:lnTo>
                      <a:pt x="915047" y="985431"/>
                    </a:lnTo>
                    <a:lnTo>
                      <a:pt x="774268" y="985431"/>
                    </a:lnTo>
                    <a:lnTo>
                      <a:pt x="774268" y="1055814"/>
                    </a:lnTo>
                    <a:lnTo>
                      <a:pt x="1126210" y="1055814"/>
                    </a:lnTo>
                    <a:lnTo>
                      <a:pt x="1126210" y="985431"/>
                    </a:lnTo>
                    <a:lnTo>
                      <a:pt x="1196606" y="985431"/>
                    </a:lnTo>
                    <a:lnTo>
                      <a:pt x="1196606" y="915047"/>
                    </a:lnTo>
                    <a:close/>
                  </a:path>
                  <a:path w="1760220" h="1126489">
                    <a:moveTo>
                      <a:pt x="1196606" y="844651"/>
                    </a:moveTo>
                    <a:lnTo>
                      <a:pt x="1126223" y="844651"/>
                    </a:lnTo>
                    <a:lnTo>
                      <a:pt x="1126223" y="915035"/>
                    </a:lnTo>
                    <a:lnTo>
                      <a:pt x="1196606" y="915035"/>
                    </a:lnTo>
                    <a:lnTo>
                      <a:pt x="1196606" y="844651"/>
                    </a:lnTo>
                    <a:close/>
                  </a:path>
                  <a:path w="1760220" h="1126489">
                    <a:moveTo>
                      <a:pt x="1196606" y="703872"/>
                    </a:moveTo>
                    <a:lnTo>
                      <a:pt x="1126210" y="703872"/>
                    </a:lnTo>
                    <a:lnTo>
                      <a:pt x="1126210" y="633488"/>
                    </a:lnTo>
                    <a:lnTo>
                      <a:pt x="1055827" y="633488"/>
                    </a:lnTo>
                    <a:lnTo>
                      <a:pt x="1055827" y="703872"/>
                    </a:lnTo>
                    <a:lnTo>
                      <a:pt x="985443" y="703872"/>
                    </a:lnTo>
                    <a:lnTo>
                      <a:pt x="985443" y="774255"/>
                    </a:lnTo>
                    <a:lnTo>
                      <a:pt x="1196606" y="774255"/>
                    </a:lnTo>
                    <a:lnTo>
                      <a:pt x="1196606" y="703872"/>
                    </a:lnTo>
                    <a:close/>
                  </a:path>
                  <a:path w="1760220" h="1126489">
                    <a:moveTo>
                      <a:pt x="1196606" y="351942"/>
                    </a:moveTo>
                    <a:lnTo>
                      <a:pt x="1126223" y="351942"/>
                    </a:lnTo>
                    <a:lnTo>
                      <a:pt x="1126223" y="422325"/>
                    </a:lnTo>
                    <a:lnTo>
                      <a:pt x="1126223" y="492709"/>
                    </a:lnTo>
                    <a:lnTo>
                      <a:pt x="1196606" y="492709"/>
                    </a:lnTo>
                    <a:lnTo>
                      <a:pt x="1196606" y="422325"/>
                    </a:lnTo>
                    <a:lnTo>
                      <a:pt x="1196606" y="351942"/>
                    </a:lnTo>
                    <a:close/>
                  </a:path>
                  <a:path w="1760220" h="1126489">
                    <a:moveTo>
                      <a:pt x="1196606" y="281546"/>
                    </a:moveTo>
                    <a:lnTo>
                      <a:pt x="1126223" y="281546"/>
                    </a:lnTo>
                    <a:lnTo>
                      <a:pt x="1126223" y="351929"/>
                    </a:lnTo>
                    <a:lnTo>
                      <a:pt x="1196606" y="351929"/>
                    </a:lnTo>
                    <a:lnTo>
                      <a:pt x="1196606" y="281546"/>
                    </a:lnTo>
                    <a:close/>
                  </a:path>
                  <a:path w="1760220" h="1126489">
                    <a:moveTo>
                      <a:pt x="1196606" y="140766"/>
                    </a:moveTo>
                    <a:lnTo>
                      <a:pt x="985443" y="140766"/>
                    </a:lnTo>
                    <a:lnTo>
                      <a:pt x="985443" y="211150"/>
                    </a:lnTo>
                    <a:lnTo>
                      <a:pt x="1196606" y="211150"/>
                    </a:lnTo>
                    <a:lnTo>
                      <a:pt x="1196606" y="140766"/>
                    </a:lnTo>
                    <a:close/>
                  </a:path>
                  <a:path w="1760220" h="1126489">
                    <a:moveTo>
                      <a:pt x="1266990" y="1055827"/>
                    </a:moveTo>
                    <a:lnTo>
                      <a:pt x="1196606" y="1055827"/>
                    </a:lnTo>
                    <a:lnTo>
                      <a:pt x="1196606" y="1126210"/>
                    </a:lnTo>
                    <a:lnTo>
                      <a:pt x="1266990" y="1126210"/>
                    </a:lnTo>
                    <a:lnTo>
                      <a:pt x="1266990" y="1055827"/>
                    </a:lnTo>
                    <a:close/>
                  </a:path>
                  <a:path w="1760220" h="1126489">
                    <a:moveTo>
                      <a:pt x="1266990" y="985431"/>
                    </a:moveTo>
                    <a:lnTo>
                      <a:pt x="1196606" y="985431"/>
                    </a:lnTo>
                    <a:lnTo>
                      <a:pt x="1196606" y="1055814"/>
                    </a:lnTo>
                    <a:lnTo>
                      <a:pt x="1266990" y="1055814"/>
                    </a:lnTo>
                    <a:lnTo>
                      <a:pt x="1266990" y="985431"/>
                    </a:lnTo>
                    <a:close/>
                  </a:path>
                  <a:path w="1760220" h="1126489">
                    <a:moveTo>
                      <a:pt x="1266990" y="633488"/>
                    </a:moveTo>
                    <a:lnTo>
                      <a:pt x="1196606" y="633488"/>
                    </a:lnTo>
                    <a:lnTo>
                      <a:pt x="1196606" y="703872"/>
                    </a:lnTo>
                    <a:lnTo>
                      <a:pt x="1266990" y="703872"/>
                    </a:lnTo>
                    <a:lnTo>
                      <a:pt x="1266990" y="633488"/>
                    </a:lnTo>
                    <a:close/>
                  </a:path>
                  <a:path w="1760220" h="1126489">
                    <a:moveTo>
                      <a:pt x="1337373" y="774268"/>
                    </a:moveTo>
                    <a:lnTo>
                      <a:pt x="1266990" y="774268"/>
                    </a:lnTo>
                    <a:lnTo>
                      <a:pt x="1266990" y="844651"/>
                    </a:lnTo>
                    <a:lnTo>
                      <a:pt x="1266990" y="915035"/>
                    </a:lnTo>
                    <a:lnTo>
                      <a:pt x="1337373" y="915035"/>
                    </a:lnTo>
                    <a:lnTo>
                      <a:pt x="1337373" y="844651"/>
                    </a:lnTo>
                    <a:lnTo>
                      <a:pt x="1337373" y="774268"/>
                    </a:lnTo>
                    <a:close/>
                  </a:path>
                  <a:path w="1760220" h="1126489">
                    <a:moveTo>
                      <a:pt x="1548549" y="985431"/>
                    </a:moveTo>
                    <a:lnTo>
                      <a:pt x="1407769" y="985431"/>
                    </a:lnTo>
                    <a:lnTo>
                      <a:pt x="1407769" y="915047"/>
                    </a:lnTo>
                    <a:lnTo>
                      <a:pt x="1337386" y="915047"/>
                    </a:lnTo>
                    <a:lnTo>
                      <a:pt x="1337386" y="985431"/>
                    </a:lnTo>
                    <a:lnTo>
                      <a:pt x="1337386" y="1055814"/>
                    </a:lnTo>
                    <a:lnTo>
                      <a:pt x="1548549" y="1055814"/>
                    </a:lnTo>
                    <a:lnTo>
                      <a:pt x="1548549" y="985431"/>
                    </a:lnTo>
                    <a:close/>
                  </a:path>
                  <a:path w="1760220" h="1126489">
                    <a:moveTo>
                      <a:pt x="1548549" y="774268"/>
                    </a:moveTo>
                    <a:lnTo>
                      <a:pt x="1478165" y="774268"/>
                    </a:lnTo>
                    <a:lnTo>
                      <a:pt x="1478165" y="844651"/>
                    </a:lnTo>
                    <a:lnTo>
                      <a:pt x="1548549" y="844651"/>
                    </a:lnTo>
                    <a:lnTo>
                      <a:pt x="1548549" y="774268"/>
                    </a:lnTo>
                    <a:close/>
                  </a:path>
                  <a:path w="1760220" h="1126489">
                    <a:moveTo>
                      <a:pt x="1759699" y="774268"/>
                    </a:moveTo>
                    <a:lnTo>
                      <a:pt x="1689315" y="774268"/>
                    </a:lnTo>
                    <a:lnTo>
                      <a:pt x="1689315" y="844651"/>
                    </a:lnTo>
                    <a:lnTo>
                      <a:pt x="1689315" y="915035"/>
                    </a:lnTo>
                    <a:lnTo>
                      <a:pt x="1759699" y="915035"/>
                    </a:lnTo>
                    <a:lnTo>
                      <a:pt x="1759699" y="844651"/>
                    </a:lnTo>
                    <a:lnTo>
                      <a:pt x="1759699" y="774268"/>
                    </a:lnTo>
                    <a:close/>
                  </a:path>
                  <a:path w="1760220" h="1126489">
                    <a:moveTo>
                      <a:pt x="1759712" y="985431"/>
                    </a:moveTo>
                    <a:lnTo>
                      <a:pt x="1689315" y="985431"/>
                    </a:lnTo>
                    <a:lnTo>
                      <a:pt x="1689315" y="915047"/>
                    </a:lnTo>
                    <a:lnTo>
                      <a:pt x="1618932" y="915047"/>
                    </a:lnTo>
                    <a:lnTo>
                      <a:pt x="1618932" y="985431"/>
                    </a:lnTo>
                    <a:lnTo>
                      <a:pt x="1618932" y="1055814"/>
                    </a:lnTo>
                    <a:lnTo>
                      <a:pt x="1759712" y="1055814"/>
                    </a:lnTo>
                    <a:lnTo>
                      <a:pt x="1759712" y="985431"/>
                    </a:lnTo>
                    <a:close/>
                  </a:path>
                  <a:path w="1760220" h="1126489">
                    <a:moveTo>
                      <a:pt x="1759712" y="703872"/>
                    </a:moveTo>
                    <a:lnTo>
                      <a:pt x="1689328" y="703872"/>
                    </a:lnTo>
                    <a:lnTo>
                      <a:pt x="1689328" y="633488"/>
                    </a:lnTo>
                    <a:lnTo>
                      <a:pt x="1548549" y="633488"/>
                    </a:lnTo>
                    <a:lnTo>
                      <a:pt x="1548549" y="563105"/>
                    </a:lnTo>
                    <a:lnTo>
                      <a:pt x="1407769" y="563105"/>
                    </a:lnTo>
                    <a:lnTo>
                      <a:pt x="1407769" y="633488"/>
                    </a:lnTo>
                    <a:lnTo>
                      <a:pt x="1337386" y="633488"/>
                    </a:lnTo>
                    <a:lnTo>
                      <a:pt x="1337386" y="703872"/>
                    </a:lnTo>
                    <a:lnTo>
                      <a:pt x="1266990" y="703872"/>
                    </a:lnTo>
                    <a:lnTo>
                      <a:pt x="1266990" y="774255"/>
                    </a:lnTo>
                    <a:lnTo>
                      <a:pt x="1548549" y="774255"/>
                    </a:lnTo>
                    <a:lnTo>
                      <a:pt x="1548549" y="703872"/>
                    </a:lnTo>
                    <a:lnTo>
                      <a:pt x="1618932" y="703872"/>
                    </a:lnTo>
                    <a:lnTo>
                      <a:pt x="1618932" y="774255"/>
                    </a:lnTo>
                    <a:lnTo>
                      <a:pt x="1759712" y="774255"/>
                    </a:lnTo>
                    <a:lnTo>
                      <a:pt x="1759712" y="703872"/>
                    </a:lnTo>
                    <a:close/>
                  </a:path>
                </a:pathLst>
              </a:custGeom>
              <a:solidFill>
                <a:srgbClr val="1D1D1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555625" y="6327165"/>
                <a:ext cx="1760220" cy="704215"/>
              </a:xfrm>
              <a:custGeom>
                <a:avLst/>
                <a:gdLst/>
                <a:ahLst/>
                <a:cxnLst/>
                <a:rect l="l" t="t" r="r" b="b"/>
                <a:pathLst>
                  <a:path w="1760220" h="704215">
                    <a:moveTo>
                      <a:pt x="70383" y="351942"/>
                    </a:moveTo>
                    <a:lnTo>
                      <a:pt x="0" y="351942"/>
                    </a:lnTo>
                    <a:lnTo>
                      <a:pt x="0" y="422325"/>
                    </a:lnTo>
                    <a:lnTo>
                      <a:pt x="0" y="492709"/>
                    </a:lnTo>
                    <a:lnTo>
                      <a:pt x="0" y="563092"/>
                    </a:lnTo>
                    <a:lnTo>
                      <a:pt x="70383" y="563092"/>
                    </a:lnTo>
                    <a:lnTo>
                      <a:pt x="70383" y="492709"/>
                    </a:lnTo>
                    <a:lnTo>
                      <a:pt x="70383" y="422325"/>
                    </a:lnTo>
                    <a:lnTo>
                      <a:pt x="70383" y="351942"/>
                    </a:lnTo>
                    <a:close/>
                  </a:path>
                  <a:path w="1760220" h="704215">
                    <a:moveTo>
                      <a:pt x="70383" y="70383"/>
                    </a:moveTo>
                    <a:lnTo>
                      <a:pt x="0" y="70383"/>
                    </a:lnTo>
                    <a:lnTo>
                      <a:pt x="0" y="140766"/>
                    </a:lnTo>
                    <a:lnTo>
                      <a:pt x="70383" y="140766"/>
                    </a:lnTo>
                    <a:lnTo>
                      <a:pt x="70383" y="70383"/>
                    </a:lnTo>
                    <a:close/>
                  </a:path>
                  <a:path w="1760220" h="704215">
                    <a:moveTo>
                      <a:pt x="351942" y="351942"/>
                    </a:moveTo>
                    <a:lnTo>
                      <a:pt x="140779" y="351942"/>
                    </a:lnTo>
                    <a:lnTo>
                      <a:pt x="140779" y="422325"/>
                    </a:lnTo>
                    <a:lnTo>
                      <a:pt x="140779" y="492709"/>
                    </a:lnTo>
                    <a:lnTo>
                      <a:pt x="140779" y="563092"/>
                    </a:lnTo>
                    <a:lnTo>
                      <a:pt x="351942" y="563092"/>
                    </a:lnTo>
                    <a:lnTo>
                      <a:pt x="351942" y="492709"/>
                    </a:lnTo>
                    <a:lnTo>
                      <a:pt x="351942" y="422325"/>
                    </a:lnTo>
                    <a:lnTo>
                      <a:pt x="351942" y="351942"/>
                    </a:lnTo>
                    <a:close/>
                  </a:path>
                  <a:path w="1760220" h="704215">
                    <a:moveTo>
                      <a:pt x="351942" y="70383"/>
                    </a:moveTo>
                    <a:lnTo>
                      <a:pt x="211162" y="70383"/>
                    </a:lnTo>
                    <a:lnTo>
                      <a:pt x="211162" y="140766"/>
                    </a:lnTo>
                    <a:lnTo>
                      <a:pt x="351942" y="140766"/>
                    </a:lnTo>
                    <a:lnTo>
                      <a:pt x="351942" y="70383"/>
                    </a:lnTo>
                    <a:close/>
                  </a:path>
                  <a:path w="1760220" h="704215">
                    <a:moveTo>
                      <a:pt x="492709" y="351942"/>
                    </a:moveTo>
                    <a:lnTo>
                      <a:pt x="422325" y="351942"/>
                    </a:lnTo>
                    <a:lnTo>
                      <a:pt x="422325" y="422325"/>
                    </a:lnTo>
                    <a:lnTo>
                      <a:pt x="422325" y="492709"/>
                    </a:lnTo>
                    <a:lnTo>
                      <a:pt x="422325" y="563092"/>
                    </a:lnTo>
                    <a:lnTo>
                      <a:pt x="492709" y="563092"/>
                    </a:lnTo>
                    <a:lnTo>
                      <a:pt x="492709" y="492709"/>
                    </a:lnTo>
                    <a:lnTo>
                      <a:pt x="492709" y="422325"/>
                    </a:lnTo>
                    <a:lnTo>
                      <a:pt x="492709" y="351942"/>
                    </a:lnTo>
                    <a:close/>
                  </a:path>
                  <a:path w="1760220" h="704215">
                    <a:moveTo>
                      <a:pt x="492721" y="633488"/>
                    </a:moveTo>
                    <a:lnTo>
                      <a:pt x="492709" y="563105"/>
                    </a:lnTo>
                    <a:lnTo>
                      <a:pt x="422325" y="563105"/>
                    </a:lnTo>
                    <a:lnTo>
                      <a:pt x="422325" y="633488"/>
                    </a:lnTo>
                    <a:lnTo>
                      <a:pt x="70383" y="633488"/>
                    </a:lnTo>
                    <a:lnTo>
                      <a:pt x="70383" y="563105"/>
                    </a:lnTo>
                    <a:lnTo>
                      <a:pt x="0" y="563105"/>
                    </a:lnTo>
                    <a:lnTo>
                      <a:pt x="0" y="633488"/>
                    </a:lnTo>
                    <a:lnTo>
                      <a:pt x="0" y="703872"/>
                    </a:lnTo>
                    <a:lnTo>
                      <a:pt x="492721" y="703872"/>
                    </a:lnTo>
                    <a:lnTo>
                      <a:pt x="492721" y="633488"/>
                    </a:lnTo>
                    <a:close/>
                  </a:path>
                  <a:path w="1760220" h="704215">
                    <a:moveTo>
                      <a:pt x="492721" y="211162"/>
                    </a:moveTo>
                    <a:lnTo>
                      <a:pt x="0" y="211162"/>
                    </a:lnTo>
                    <a:lnTo>
                      <a:pt x="0" y="281546"/>
                    </a:lnTo>
                    <a:lnTo>
                      <a:pt x="0" y="351929"/>
                    </a:lnTo>
                    <a:lnTo>
                      <a:pt x="70383" y="351929"/>
                    </a:lnTo>
                    <a:lnTo>
                      <a:pt x="70383" y="281546"/>
                    </a:lnTo>
                    <a:lnTo>
                      <a:pt x="422325" y="281546"/>
                    </a:lnTo>
                    <a:lnTo>
                      <a:pt x="422325" y="351929"/>
                    </a:lnTo>
                    <a:lnTo>
                      <a:pt x="492709" y="351929"/>
                    </a:lnTo>
                    <a:lnTo>
                      <a:pt x="492709" y="281546"/>
                    </a:lnTo>
                    <a:lnTo>
                      <a:pt x="492721" y="211162"/>
                    </a:lnTo>
                    <a:close/>
                  </a:path>
                  <a:path w="1760220" h="704215">
                    <a:moveTo>
                      <a:pt x="563105" y="70383"/>
                    </a:moveTo>
                    <a:lnTo>
                      <a:pt x="422325" y="70383"/>
                    </a:lnTo>
                    <a:lnTo>
                      <a:pt x="422325" y="140766"/>
                    </a:lnTo>
                    <a:lnTo>
                      <a:pt x="563105" y="140766"/>
                    </a:lnTo>
                    <a:lnTo>
                      <a:pt x="563105" y="70383"/>
                    </a:lnTo>
                    <a:close/>
                  </a:path>
                  <a:path w="1760220" h="704215">
                    <a:moveTo>
                      <a:pt x="633488" y="563105"/>
                    </a:moveTo>
                    <a:lnTo>
                      <a:pt x="563105" y="563105"/>
                    </a:lnTo>
                    <a:lnTo>
                      <a:pt x="563105" y="633488"/>
                    </a:lnTo>
                    <a:lnTo>
                      <a:pt x="563105" y="703872"/>
                    </a:lnTo>
                    <a:lnTo>
                      <a:pt x="633488" y="703872"/>
                    </a:lnTo>
                    <a:lnTo>
                      <a:pt x="633488" y="633488"/>
                    </a:lnTo>
                    <a:lnTo>
                      <a:pt x="633488" y="563105"/>
                    </a:lnTo>
                    <a:close/>
                  </a:path>
                  <a:path w="1760220" h="704215">
                    <a:moveTo>
                      <a:pt x="774268" y="351942"/>
                    </a:moveTo>
                    <a:lnTo>
                      <a:pt x="703884" y="351942"/>
                    </a:lnTo>
                    <a:lnTo>
                      <a:pt x="703884" y="422325"/>
                    </a:lnTo>
                    <a:lnTo>
                      <a:pt x="774268" y="422325"/>
                    </a:lnTo>
                    <a:lnTo>
                      <a:pt x="774268" y="351942"/>
                    </a:lnTo>
                    <a:close/>
                  </a:path>
                  <a:path w="1760220" h="704215">
                    <a:moveTo>
                      <a:pt x="774268" y="140766"/>
                    </a:moveTo>
                    <a:lnTo>
                      <a:pt x="563105" y="140766"/>
                    </a:lnTo>
                    <a:lnTo>
                      <a:pt x="563105" y="211150"/>
                    </a:lnTo>
                    <a:lnTo>
                      <a:pt x="774268" y="211150"/>
                    </a:lnTo>
                    <a:lnTo>
                      <a:pt x="774268" y="140766"/>
                    </a:lnTo>
                    <a:close/>
                  </a:path>
                  <a:path w="1760220" h="704215">
                    <a:moveTo>
                      <a:pt x="844651" y="70383"/>
                    </a:moveTo>
                    <a:lnTo>
                      <a:pt x="774268" y="70383"/>
                    </a:lnTo>
                    <a:lnTo>
                      <a:pt x="774268" y="140766"/>
                    </a:lnTo>
                    <a:lnTo>
                      <a:pt x="844651" y="140766"/>
                    </a:lnTo>
                    <a:lnTo>
                      <a:pt x="844651" y="70383"/>
                    </a:lnTo>
                    <a:close/>
                  </a:path>
                  <a:path w="1760220" h="704215">
                    <a:moveTo>
                      <a:pt x="844664" y="563105"/>
                    </a:moveTo>
                    <a:lnTo>
                      <a:pt x="703884" y="563105"/>
                    </a:lnTo>
                    <a:lnTo>
                      <a:pt x="703884" y="633488"/>
                    </a:lnTo>
                    <a:lnTo>
                      <a:pt x="703884" y="703872"/>
                    </a:lnTo>
                    <a:lnTo>
                      <a:pt x="774268" y="703872"/>
                    </a:lnTo>
                    <a:lnTo>
                      <a:pt x="774268" y="633488"/>
                    </a:lnTo>
                    <a:lnTo>
                      <a:pt x="844664" y="633488"/>
                    </a:lnTo>
                    <a:lnTo>
                      <a:pt x="844664" y="563105"/>
                    </a:lnTo>
                    <a:close/>
                  </a:path>
                  <a:path w="1760220" h="704215">
                    <a:moveTo>
                      <a:pt x="844664" y="211162"/>
                    </a:moveTo>
                    <a:lnTo>
                      <a:pt x="703884" y="211162"/>
                    </a:lnTo>
                    <a:lnTo>
                      <a:pt x="703884" y="281546"/>
                    </a:lnTo>
                    <a:lnTo>
                      <a:pt x="633488" y="281546"/>
                    </a:lnTo>
                    <a:lnTo>
                      <a:pt x="633488" y="211162"/>
                    </a:lnTo>
                    <a:lnTo>
                      <a:pt x="563105" y="211162"/>
                    </a:lnTo>
                    <a:lnTo>
                      <a:pt x="563105" y="281546"/>
                    </a:lnTo>
                    <a:lnTo>
                      <a:pt x="563105" y="351929"/>
                    </a:lnTo>
                    <a:lnTo>
                      <a:pt x="774268" y="351929"/>
                    </a:lnTo>
                    <a:lnTo>
                      <a:pt x="774268" y="281546"/>
                    </a:lnTo>
                    <a:lnTo>
                      <a:pt x="844664" y="281546"/>
                    </a:lnTo>
                    <a:lnTo>
                      <a:pt x="844664" y="211162"/>
                    </a:lnTo>
                    <a:close/>
                  </a:path>
                  <a:path w="1760220" h="704215">
                    <a:moveTo>
                      <a:pt x="915047" y="281546"/>
                    </a:moveTo>
                    <a:lnTo>
                      <a:pt x="844664" y="281546"/>
                    </a:lnTo>
                    <a:lnTo>
                      <a:pt x="844664" y="351929"/>
                    </a:lnTo>
                    <a:lnTo>
                      <a:pt x="915047" y="351929"/>
                    </a:lnTo>
                    <a:lnTo>
                      <a:pt x="915047" y="281546"/>
                    </a:lnTo>
                    <a:close/>
                  </a:path>
                  <a:path w="1760220" h="704215">
                    <a:moveTo>
                      <a:pt x="915047" y="140766"/>
                    </a:moveTo>
                    <a:lnTo>
                      <a:pt x="844664" y="140766"/>
                    </a:lnTo>
                    <a:lnTo>
                      <a:pt x="844664" y="211150"/>
                    </a:lnTo>
                    <a:lnTo>
                      <a:pt x="915047" y="211150"/>
                    </a:lnTo>
                    <a:lnTo>
                      <a:pt x="915047" y="140766"/>
                    </a:lnTo>
                    <a:close/>
                  </a:path>
                  <a:path w="1760220" h="704215">
                    <a:moveTo>
                      <a:pt x="915060" y="492709"/>
                    </a:moveTo>
                    <a:lnTo>
                      <a:pt x="633501" y="492709"/>
                    </a:lnTo>
                    <a:lnTo>
                      <a:pt x="633501" y="563092"/>
                    </a:lnTo>
                    <a:lnTo>
                      <a:pt x="915060" y="563092"/>
                    </a:lnTo>
                    <a:lnTo>
                      <a:pt x="915060" y="492709"/>
                    </a:lnTo>
                    <a:close/>
                  </a:path>
                  <a:path w="1760220" h="704215">
                    <a:moveTo>
                      <a:pt x="1055827" y="492709"/>
                    </a:moveTo>
                    <a:lnTo>
                      <a:pt x="985443" y="492709"/>
                    </a:lnTo>
                    <a:lnTo>
                      <a:pt x="985443" y="563092"/>
                    </a:lnTo>
                    <a:lnTo>
                      <a:pt x="1055827" y="563092"/>
                    </a:lnTo>
                    <a:lnTo>
                      <a:pt x="1055827" y="492709"/>
                    </a:lnTo>
                    <a:close/>
                  </a:path>
                  <a:path w="1760220" h="704215">
                    <a:moveTo>
                      <a:pt x="1055827" y="211162"/>
                    </a:moveTo>
                    <a:lnTo>
                      <a:pt x="985443" y="211162"/>
                    </a:lnTo>
                    <a:lnTo>
                      <a:pt x="985443" y="281546"/>
                    </a:lnTo>
                    <a:lnTo>
                      <a:pt x="1055827" y="281546"/>
                    </a:lnTo>
                    <a:lnTo>
                      <a:pt x="1055827" y="211162"/>
                    </a:lnTo>
                    <a:close/>
                  </a:path>
                  <a:path w="1760220" h="704215">
                    <a:moveTo>
                      <a:pt x="1196606" y="211162"/>
                    </a:moveTo>
                    <a:lnTo>
                      <a:pt x="1126223" y="211162"/>
                    </a:lnTo>
                    <a:lnTo>
                      <a:pt x="1126223" y="281546"/>
                    </a:lnTo>
                    <a:lnTo>
                      <a:pt x="1055827" y="281546"/>
                    </a:lnTo>
                    <a:lnTo>
                      <a:pt x="1055827" y="351929"/>
                    </a:lnTo>
                    <a:lnTo>
                      <a:pt x="1196606" y="351929"/>
                    </a:lnTo>
                    <a:lnTo>
                      <a:pt x="1196606" y="281546"/>
                    </a:lnTo>
                    <a:lnTo>
                      <a:pt x="1196606" y="211162"/>
                    </a:lnTo>
                    <a:close/>
                  </a:path>
                  <a:path w="1760220" h="704215">
                    <a:moveTo>
                      <a:pt x="1337373" y="211162"/>
                    </a:moveTo>
                    <a:lnTo>
                      <a:pt x="1266990" y="211162"/>
                    </a:lnTo>
                    <a:lnTo>
                      <a:pt x="1266990" y="281546"/>
                    </a:lnTo>
                    <a:lnTo>
                      <a:pt x="1337373" y="281546"/>
                    </a:lnTo>
                    <a:lnTo>
                      <a:pt x="1337373" y="211162"/>
                    </a:lnTo>
                    <a:close/>
                  </a:path>
                  <a:path w="1760220" h="704215">
                    <a:moveTo>
                      <a:pt x="1478153" y="563105"/>
                    </a:moveTo>
                    <a:lnTo>
                      <a:pt x="1266990" y="563105"/>
                    </a:lnTo>
                    <a:lnTo>
                      <a:pt x="1266990" y="633488"/>
                    </a:lnTo>
                    <a:lnTo>
                      <a:pt x="1196606" y="633488"/>
                    </a:lnTo>
                    <a:lnTo>
                      <a:pt x="1196606" y="563105"/>
                    </a:lnTo>
                    <a:lnTo>
                      <a:pt x="985443" y="563105"/>
                    </a:lnTo>
                    <a:lnTo>
                      <a:pt x="985443" y="633488"/>
                    </a:lnTo>
                    <a:lnTo>
                      <a:pt x="844664" y="633488"/>
                    </a:lnTo>
                    <a:lnTo>
                      <a:pt x="844664" y="703872"/>
                    </a:lnTo>
                    <a:lnTo>
                      <a:pt x="1055827" y="703872"/>
                    </a:lnTo>
                    <a:lnTo>
                      <a:pt x="1055827" y="633488"/>
                    </a:lnTo>
                    <a:lnTo>
                      <a:pt x="1126223" y="633488"/>
                    </a:lnTo>
                    <a:lnTo>
                      <a:pt x="1126223" y="703872"/>
                    </a:lnTo>
                    <a:lnTo>
                      <a:pt x="1267002" y="703872"/>
                    </a:lnTo>
                    <a:lnTo>
                      <a:pt x="1267002" y="633488"/>
                    </a:lnTo>
                    <a:lnTo>
                      <a:pt x="1478153" y="633488"/>
                    </a:lnTo>
                    <a:lnTo>
                      <a:pt x="1478153" y="563105"/>
                    </a:lnTo>
                    <a:close/>
                  </a:path>
                  <a:path w="1760220" h="704215">
                    <a:moveTo>
                      <a:pt x="1478153" y="211162"/>
                    </a:moveTo>
                    <a:lnTo>
                      <a:pt x="1407769" y="211162"/>
                    </a:lnTo>
                    <a:lnTo>
                      <a:pt x="1407769" y="281546"/>
                    </a:lnTo>
                    <a:lnTo>
                      <a:pt x="1407769" y="351929"/>
                    </a:lnTo>
                    <a:lnTo>
                      <a:pt x="1478153" y="351929"/>
                    </a:lnTo>
                    <a:lnTo>
                      <a:pt x="1478153" y="281546"/>
                    </a:lnTo>
                    <a:lnTo>
                      <a:pt x="1478153" y="211162"/>
                    </a:lnTo>
                    <a:close/>
                  </a:path>
                  <a:path w="1760220" h="704215">
                    <a:moveTo>
                      <a:pt x="1478153" y="70383"/>
                    </a:moveTo>
                    <a:lnTo>
                      <a:pt x="1407769" y="70383"/>
                    </a:lnTo>
                    <a:lnTo>
                      <a:pt x="1407769" y="0"/>
                    </a:lnTo>
                    <a:lnTo>
                      <a:pt x="1337386" y="0"/>
                    </a:lnTo>
                    <a:lnTo>
                      <a:pt x="1337386" y="70383"/>
                    </a:lnTo>
                    <a:lnTo>
                      <a:pt x="1266990" y="70383"/>
                    </a:lnTo>
                    <a:lnTo>
                      <a:pt x="1266990" y="0"/>
                    </a:lnTo>
                    <a:lnTo>
                      <a:pt x="1196606" y="0"/>
                    </a:lnTo>
                    <a:lnTo>
                      <a:pt x="1196606" y="70383"/>
                    </a:lnTo>
                    <a:lnTo>
                      <a:pt x="915047" y="70383"/>
                    </a:lnTo>
                    <a:lnTo>
                      <a:pt x="915047" y="140766"/>
                    </a:lnTo>
                    <a:lnTo>
                      <a:pt x="985443" y="140766"/>
                    </a:lnTo>
                    <a:lnTo>
                      <a:pt x="985443" y="211150"/>
                    </a:lnTo>
                    <a:lnTo>
                      <a:pt x="1055827" y="211150"/>
                    </a:lnTo>
                    <a:lnTo>
                      <a:pt x="1055827" y="140766"/>
                    </a:lnTo>
                    <a:lnTo>
                      <a:pt x="1126223" y="140766"/>
                    </a:lnTo>
                    <a:lnTo>
                      <a:pt x="1126223" y="211150"/>
                    </a:lnTo>
                    <a:lnTo>
                      <a:pt x="1196606" y="211150"/>
                    </a:lnTo>
                    <a:lnTo>
                      <a:pt x="1196606" y="140766"/>
                    </a:lnTo>
                    <a:lnTo>
                      <a:pt x="1407769" y="140766"/>
                    </a:lnTo>
                    <a:lnTo>
                      <a:pt x="1407769" y="211150"/>
                    </a:lnTo>
                    <a:lnTo>
                      <a:pt x="1478153" y="211150"/>
                    </a:lnTo>
                    <a:lnTo>
                      <a:pt x="1478153" y="140766"/>
                    </a:lnTo>
                    <a:lnTo>
                      <a:pt x="1478153" y="70383"/>
                    </a:lnTo>
                    <a:close/>
                  </a:path>
                  <a:path w="1760220" h="704215">
                    <a:moveTo>
                      <a:pt x="1478165" y="351942"/>
                    </a:moveTo>
                    <a:lnTo>
                      <a:pt x="844664" y="351942"/>
                    </a:lnTo>
                    <a:lnTo>
                      <a:pt x="844664" y="422325"/>
                    </a:lnTo>
                    <a:lnTo>
                      <a:pt x="1126223" y="422325"/>
                    </a:lnTo>
                    <a:lnTo>
                      <a:pt x="1126223" y="492709"/>
                    </a:lnTo>
                    <a:lnTo>
                      <a:pt x="1196606" y="492709"/>
                    </a:lnTo>
                    <a:lnTo>
                      <a:pt x="1196606" y="563092"/>
                    </a:lnTo>
                    <a:lnTo>
                      <a:pt x="1266990" y="563092"/>
                    </a:lnTo>
                    <a:lnTo>
                      <a:pt x="1266990" y="492709"/>
                    </a:lnTo>
                    <a:lnTo>
                      <a:pt x="1337386" y="492709"/>
                    </a:lnTo>
                    <a:lnTo>
                      <a:pt x="1337386" y="422325"/>
                    </a:lnTo>
                    <a:lnTo>
                      <a:pt x="1478165" y="422325"/>
                    </a:lnTo>
                    <a:lnTo>
                      <a:pt x="1478165" y="351942"/>
                    </a:lnTo>
                    <a:close/>
                  </a:path>
                  <a:path w="1760220" h="704215">
                    <a:moveTo>
                      <a:pt x="1548549" y="633488"/>
                    </a:moveTo>
                    <a:lnTo>
                      <a:pt x="1478165" y="633488"/>
                    </a:lnTo>
                    <a:lnTo>
                      <a:pt x="1478165" y="703872"/>
                    </a:lnTo>
                    <a:lnTo>
                      <a:pt x="1548549" y="703872"/>
                    </a:lnTo>
                    <a:lnTo>
                      <a:pt x="1548549" y="633488"/>
                    </a:lnTo>
                    <a:close/>
                  </a:path>
                  <a:path w="1760220" h="704215">
                    <a:moveTo>
                      <a:pt x="1618945" y="0"/>
                    </a:moveTo>
                    <a:lnTo>
                      <a:pt x="1478165" y="0"/>
                    </a:lnTo>
                    <a:lnTo>
                      <a:pt x="1478165" y="70383"/>
                    </a:lnTo>
                    <a:lnTo>
                      <a:pt x="1548549" y="70383"/>
                    </a:lnTo>
                    <a:lnTo>
                      <a:pt x="1548549" y="140766"/>
                    </a:lnTo>
                    <a:lnTo>
                      <a:pt x="1618932" y="140766"/>
                    </a:lnTo>
                    <a:lnTo>
                      <a:pt x="1618932" y="70383"/>
                    </a:lnTo>
                    <a:lnTo>
                      <a:pt x="1618945" y="0"/>
                    </a:lnTo>
                    <a:close/>
                  </a:path>
                  <a:path w="1760220" h="704215">
                    <a:moveTo>
                      <a:pt x="1689315" y="281546"/>
                    </a:moveTo>
                    <a:lnTo>
                      <a:pt x="1618932" y="281546"/>
                    </a:lnTo>
                    <a:lnTo>
                      <a:pt x="1618932" y="351929"/>
                    </a:lnTo>
                    <a:lnTo>
                      <a:pt x="1689315" y="351929"/>
                    </a:lnTo>
                    <a:lnTo>
                      <a:pt x="1689315" y="281546"/>
                    </a:lnTo>
                    <a:close/>
                  </a:path>
                  <a:path w="1760220" h="704215">
                    <a:moveTo>
                      <a:pt x="1759699" y="563105"/>
                    </a:moveTo>
                    <a:lnTo>
                      <a:pt x="1689315" y="563105"/>
                    </a:lnTo>
                    <a:lnTo>
                      <a:pt x="1689315" y="633488"/>
                    </a:lnTo>
                    <a:lnTo>
                      <a:pt x="1689315" y="703872"/>
                    </a:lnTo>
                    <a:lnTo>
                      <a:pt x="1759699" y="703872"/>
                    </a:lnTo>
                    <a:lnTo>
                      <a:pt x="1759699" y="633488"/>
                    </a:lnTo>
                    <a:lnTo>
                      <a:pt x="1759699" y="563105"/>
                    </a:lnTo>
                    <a:close/>
                  </a:path>
                  <a:path w="1760220" h="704215">
                    <a:moveTo>
                      <a:pt x="1759699" y="211162"/>
                    </a:moveTo>
                    <a:lnTo>
                      <a:pt x="1689315" y="211162"/>
                    </a:lnTo>
                    <a:lnTo>
                      <a:pt x="1689315" y="281546"/>
                    </a:lnTo>
                    <a:lnTo>
                      <a:pt x="1759699" y="281546"/>
                    </a:lnTo>
                    <a:lnTo>
                      <a:pt x="1759699" y="211162"/>
                    </a:lnTo>
                    <a:close/>
                  </a:path>
                  <a:path w="1760220" h="704215">
                    <a:moveTo>
                      <a:pt x="1759699" y="0"/>
                    </a:moveTo>
                    <a:lnTo>
                      <a:pt x="1689315" y="0"/>
                    </a:lnTo>
                    <a:lnTo>
                      <a:pt x="1689315" y="70383"/>
                    </a:lnTo>
                    <a:lnTo>
                      <a:pt x="1759699" y="70383"/>
                    </a:lnTo>
                    <a:lnTo>
                      <a:pt x="1759699" y="0"/>
                    </a:lnTo>
                    <a:close/>
                  </a:path>
                  <a:path w="1760220" h="704215">
                    <a:moveTo>
                      <a:pt x="1759712" y="351942"/>
                    </a:moveTo>
                    <a:lnTo>
                      <a:pt x="1548549" y="351942"/>
                    </a:lnTo>
                    <a:lnTo>
                      <a:pt x="1548549" y="422325"/>
                    </a:lnTo>
                    <a:lnTo>
                      <a:pt x="1618932" y="422325"/>
                    </a:lnTo>
                    <a:lnTo>
                      <a:pt x="1618932" y="492709"/>
                    </a:lnTo>
                    <a:lnTo>
                      <a:pt x="1478165" y="492709"/>
                    </a:lnTo>
                    <a:lnTo>
                      <a:pt x="1478165" y="563092"/>
                    </a:lnTo>
                    <a:lnTo>
                      <a:pt x="1618945" y="563092"/>
                    </a:lnTo>
                    <a:lnTo>
                      <a:pt x="1618945" y="492709"/>
                    </a:lnTo>
                    <a:lnTo>
                      <a:pt x="1689315" y="492709"/>
                    </a:lnTo>
                    <a:lnTo>
                      <a:pt x="1689315" y="563092"/>
                    </a:lnTo>
                    <a:lnTo>
                      <a:pt x="1759699" y="563092"/>
                    </a:lnTo>
                    <a:lnTo>
                      <a:pt x="1759699" y="492709"/>
                    </a:lnTo>
                    <a:lnTo>
                      <a:pt x="1759712" y="422325"/>
                    </a:lnTo>
                    <a:lnTo>
                      <a:pt x="1759712" y="351942"/>
                    </a:lnTo>
                    <a:close/>
                  </a:path>
                </a:pathLst>
              </a:custGeom>
              <a:solidFill>
                <a:srgbClr val="1D1D1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5CAFC9A-E225-D450-B306-62F5631D166A}"/>
              </a:ext>
            </a:extLst>
          </p:cNvPr>
          <p:cNvGrpSpPr/>
          <p:nvPr/>
        </p:nvGrpSpPr>
        <p:grpSpPr>
          <a:xfrm>
            <a:off x="3262312" y="5414717"/>
            <a:ext cx="9784675" cy="2933310"/>
            <a:chOff x="4186894" y="6480222"/>
            <a:chExt cx="9784675" cy="293331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90367" y="8076777"/>
              <a:ext cx="8481202" cy="133675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186894" y="6480222"/>
              <a:ext cx="6897983" cy="1337030"/>
            </a:xfrm>
            <a:custGeom>
              <a:avLst/>
              <a:gdLst/>
              <a:ahLst/>
              <a:cxnLst/>
              <a:rect l="l" t="t" r="r" b="b"/>
              <a:pathLst>
                <a:path w="3210560" h="622300">
                  <a:moveTo>
                    <a:pt x="3099389" y="0"/>
                  </a:moveTo>
                  <a:lnTo>
                    <a:pt x="236568" y="0"/>
                  </a:lnTo>
                  <a:lnTo>
                    <a:pt x="199467" y="5483"/>
                  </a:lnTo>
                  <a:lnTo>
                    <a:pt x="142163" y="44459"/>
                  </a:lnTo>
                  <a:lnTo>
                    <a:pt x="1250" y="496823"/>
                  </a:lnTo>
                  <a:lnTo>
                    <a:pt x="0" y="543157"/>
                  </a:lnTo>
                  <a:lnTo>
                    <a:pt x="21203" y="583279"/>
                  </a:lnTo>
                  <a:lnTo>
                    <a:pt x="59888" y="611513"/>
                  </a:lnTo>
                  <a:lnTo>
                    <a:pt x="111079" y="622185"/>
                  </a:lnTo>
                  <a:lnTo>
                    <a:pt x="2973901" y="622185"/>
                  </a:lnTo>
                  <a:lnTo>
                    <a:pt x="3043270" y="601344"/>
                  </a:lnTo>
                  <a:lnTo>
                    <a:pt x="3083730" y="547509"/>
                  </a:lnTo>
                  <a:lnTo>
                    <a:pt x="3209219" y="125374"/>
                  </a:lnTo>
                  <a:lnTo>
                    <a:pt x="3210469" y="79038"/>
                  </a:lnTo>
                  <a:lnTo>
                    <a:pt x="3189266" y="38912"/>
                  </a:lnTo>
                  <a:lnTo>
                    <a:pt x="3150581" y="10674"/>
                  </a:lnTo>
                  <a:lnTo>
                    <a:pt x="3099389" y="0"/>
                  </a:lnTo>
                  <a:close/>
                </a:path>
              </a:pathLst>
            </a:custGeom>
            <a:solidFill>
              <a:srgbClr val="008D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4932651" y="6563312"/>
              <a:ext cx="7971697" cy="2633871"/>
            </a:xfrm>
            <a:prstGeom prst="rect">
              <a:avLst/>
            </a:prstGeom>
          </p:spPr>
          <p:txBody>
            <a:bodyPr vert="horz" wrap="square" lIns="0" tIns="34108" rIns="0" bIns="0" rtlCol="0">
              <a:spAutoFit/>
            </a:bodyPr>
            <a:lstStyle/>
            <a:p>
              <a:pPr marL="27284">
                <a:spcBef>
                  <a:spcPts val="269"/>
                </a:spcBef>
              </a:pPr>
              <a:r>
                <a:rPr sz="6446" b="1" dirty="0">
                  <a:solidFill>
                    <a:srgbClr val="FFFFFF"/>
                  </a:solidFill>
                  <a:latin typeface="Montserrat"/>
                  <a:cs typeface="Montserrat"/>
                </a:rPr>
                <a:t>04</a:t>
              </a:r>
              <a:r>
                <a:rPr sz="6446" b="1" spc="-11" dirty="0">
                  <a:solidFill>
                    <a:srgbClr val="FFFFFF"/>
                  </a:solidFill>
                  <a:latin typeface="Montserrat"/>
                  <a:cs typeface="Montserrat"/>
                </a:rPr>
                <a:t> </a:t>
              </a:r>
              <a:r>
                <a:rPr sz="6446" b="1" spc="-21" dirty="0" err="1">
                  <a:solidFill>
                    <a:srgbClr val="FFFFFF"/>
                  </a:solidFill>
                  <a:latin typeface="Montserrat"/>
                  <a:cs typeface="Montserrat"/>
                </a:rPr>
                <a:t>октября</a:t>
              </a:r>
              <a:r>
                <a:rPr lang="ru-RU" sz="6446" b="1" spc="-21" dirty="0">
                  <a:solidFill>
                    <a:srgbClr val="FFFFFF"/>
                  </a:solidFill>
                  <a:latin typeface="Montserrat"/>
                  <a:cs typeface="Montserrat"/>
                </a:rPr>
                <a:t> 2026 </a:t>
              </a:r>
              <a:endParaRPr sz="6446" dirty="0">
                <a:latin typeface="Montserrat"/>
                <a:cs typeface="Montserrat"/>
              </a:endParaRPr>
            </a:p>
            <a:p>
              <a:pPr marL="1347808" algn="ctr">
                <a:spcBef>
                  <a:spcPts val="4813"/>
                </a:spcBef>
              </a:pPr>
              <a:r>
                <a:rPr sz="6446" b="1" spc="-21" dirty="0">
                  <a:solidFill>
                    <a:srgbClr val="FFFFFF"/>
                  </a:solidFill>
                  <a:latin typeface="Montserrat"/>
                  <a:cs typeface="Montserrat"/>
                </a:rPr>
                <a:t>sportdiktant.ru</a:t>
              </a:r>
              <a:endParaRPr sz="6446" dirty="0">
                <a:latin typeface="Montserrat"/>
                <a:cs typeface="Montserrat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710FECE-E423-D40E-A149-8935000A6E03}"/>
              </a:ext>
            </a:extLst>
          </p:cNvPr>
          <p:cNvGrpSpPr/>
          <p:nvPr/>
        </p:nvGrpSpPr>
        <p:grpSpPr>
          <a:xfrm>
            <a:off x="11213093" y="879475"/>
            <a:ext cx="9425713" cy="12135277"/>
            <a:chOff x="12311280" y="1132163"/>
            <a:chExt cx="10818388" cy="13928297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11280" y="3300055"/>
              <a:ext cx="10770193" cy="117604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01968" y="1132163"/>
              <a:ext cx="3127700" cy="20671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0BB7C2-5A0E-022A-30D3-0865C6BF82D0}"/>
              </a:ext>
            </a:extLst>
          </p:cNvPr>
          <p:cNvSpPr/>
          <p:nvPr/>
        </p:nvSpPr>
        <p:spPr>
          <a:xfrm rot="10800000">
            <a:off x="0" y="10164611"/>
            <a:ext cx="29232225" cy="6070752"/>
          </a:xfrm>
          <a:prstGeom prst="rect">
            <a:avLst/>
          </a:prstGeom>
          <a:gradFill flip="none" rotWithShape="1">
            <a:gsLst>
              <a:gs pos="0">
                <a:srgbClr val="BDDBFF"/>
              </a:gs>
              <a:gs pos="7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F91243C8-F644-7D33-A1CC-30EDC6808B26}"/>
              </a:ext>
            </a:extLst>
          </p:cNvPr>
          <p:cNvSpPr txBox="1">
            <a:spLocks/>
          </p:cNvSpPr>
          <p:nvPr/>
        </p:nvSpPr>
        <p:spPr>
          <a:xfrm>
            <a:off x="1662112" y="878681"/>
            <a:ext cx="19507200" cy="2162055"/>
          </a:xfrm>
          <a:prstGeom prst="rect">
            <a:avLst/>
          </a:prstGeom>
        </p:spPr>
        <p:txBody>
          <a:bodyPr vert="horz" wrap="square" lIns="0" tIns="109145" rIns="0" bIns="0" rtlCol="0">
            <a:spAutoFit/>
          </a:bodyPr>
          <a:lstStyle>
            <a:lvl1pPr>
              <a:defRPr sz="6875" b="0" i="0">
                <a:solidFill>
                  <a:srgbClr val="010202"/>
                </a:solidFill>
                <a:latin typeface="Oswald Regular"/>
                <a:ea typeface="+mj-ea"/>
                <a:cs typeface="Oswald Regular"/>
              </a:defRPr>
            </a:lvl1pPr>
          </a:lstStyle>
          <a:p>
            <a:pPr marL="27284" marR="10912">
              <a:lnSpc>
                <a:spcPts val="8000"/>
              </a:lnSpc>
              <a:spcBef>
                <a:spcPts val="859"/>
              </a:spcBef>
            </a:pPr>
            <a:r>
              <a:rPr lang="ru-RU" sz="7000" spc="-21" dirty="0"/>
              <a:t>В 2026 ГОДУ ВСЕРОССИЙСКИЙ СПОРТИВНЫЙ ДИКТАНТ СТАНЕТ ЕЩЕ МАСШТАБНЕЕ</a:t>
            </a:r>
            <a:endParaRPr lang="ru-RU" sz="7000" dirty="0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2CB2B50-3609-1C1A-E0FF-2651DEC14C2B}"/>
              </a:ext>
            </a:extLst>
          </p:cNvPr>
          <p:cNvGrpSpPr/>
          <p:nvPr/>
        </p:nvGrpSpPr>
        <p:grpSpPr>
          <a:xfrm>
            <a:off x="1738313" y="3698081"/>
            <a:ext cx="7010398" cy="4170093"/>
            <a:chOff x="4775130" y="5819582"/>
            <a:chExt cx="7010398" cy="4170093"/>
          </a:xfrm>
        </p:grpSpPr>
        <p:sp>
          <p:nvSpPr>
            <p:cNvPr id="3" name="object 3"/>
            <p:cNvSpPr txBox="1"/>
            <p:nvPr/>
          </p:nvSpPr>
          <p:spPr>
            <a:xfrm>
              <a:off x="6563288" y="5819582"/>
              <a:ext cx="1660373" cy="566161"/>
            </a:xfrm>
            <a:prstGeom prst="rect">
              <a:avLst/>
            </a:prstGeom>
          </p:spPr>
          <p:txBody>
            <a:bodyPr vert="horz" wrap="square" lIns="0" tIns="27286" rIns="0" bIns="0" rtlCol="0">
              <a:spAutoFit/>
            </a:bodyPr>
            <a:lstStyle/>
            <a:p>
              <a:pPr marL="27284">
                <a:spcBef>
                  <a:spcPts val="215"/>
                </a:spcBef>
              </a:pPr>
              <a:r>
                <a:rPr sz="3500" spc="-43" dirty="0">
                  <a:solidFill>
                    <a:srgbClr val="008DD1"/>
                  </a:solidFill>
                  <a:latin typeface="Montserrat Medium"/>
                  <a:cs typeface="Montserrat Medium"/>
                </a:rPr>
                <a:t>Более</a:t>
              </a:r>
              <a:endParaRPr sz="3500" dirty="0">
                <a:latin typeface="Montserrat Medium"/>
                <a:cs typeface="Montserrat Medium"/>
              </a:endParaRP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6563287" y="6037873"/>
              <a:ext cx="5222241" cy="2705337"/>
            </a:xfrm>
            <a:prstGeom prst="rect">
              <a:avLst/>
            </a:prstGeom>
          </p:spPr>
          <p:txBody>
            <a:bodyPr vert="horz" wrap="square" lIns="0" tIns="27286" rIns="0" bIns="0" rtlCol="0">
              <a:spAutoFit/>
            </a:bodyPr>
            <a:lstStyle/>
            <a:p>
              <a:pPr marL="27284">
                <a:spcBef>
                  <a:spcPts val="215"/>
                </a:spcBef>
              </a:pPr>
              <a:r>
                <a:rPr sz="17401" spc="-43" dirty="0">
                  <a:solidFill>
                    <a:srgbClr val="008DD1"/>
                  </a:solidFill>
                  <a:latin typeface="Oswald Regular"/>
                  <a:cs typeface="Oswald Regular"/>
                </a:rPr>
                <a:t>1000</a:t>
              </a:r>
              <a:endParaRPr sz="17401" dirty="0">
                <a:latin typeface="Oswald Regular"/>
                <a:cs typeface="Oswald Regular"/>
              </a:endParaRP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6563288" y="8346296"/>
              <a:ext cx="3990625" cy="1643379"/>
            </a:xfrm>
            <a:prstGeom prst="rect">
              <a:avLst/>
            </a:prstGeom>
          </p:spPr>
          <p:txBody>
            <a:bodyPr vert="horz" wrap="square" lIns="0" tIns="27286" rIns="0" bIns="0" rtlCol="0">
              <a:spAutoFit/>
            </a:bodyPr>
            <a:lstStyle/>
            <a:p>
              <a:pPr marL="27284" marR="186892">
                <a:spcBef>
                  <a:spcPts val="215"/>
                </a:spcBef>
              </a:pPr>
              <a:r>
                <a:rPr sz="3500" spc="-21" dirty="0">
                  <a:solidFill>
                    <a:srgbClr val="010202"/>
                  </a:solidFill>
                  <a:latin typeface="Montserrat Medium"/>
                  <a:cs typeface="Montserrat Medium"/>
                </a:rPr>
                <a:t>региональных площадок</a:t>
              </a:r>
              <a:endParaRPr sz="3500" dirty="0">
                <a:latin typeface="Montserrat Medium"/>
                <a:cs typeface="Montserrat Medium"/>
              </a:endParaRPr>
            </a:p>
            <a:p>
              <a:pPr marL="27284"/>
              <a:r>
                <a:rPr sz="3500" dirty="0">
                  <a:solidFill>
                    <a:srgbClr val="010202"/>
                  </a:solidFill>
                  <a:latin typeface="Montserrat Medium"/>
                  <a:cs typeface="Montserrat Medium"/>
                </a:rPr>
                <a:t>по</a:t>
              </a:r>
              <a:r>
                <a:rPr sz="3500" spc="-21" dirty="0">
                  <a:solidFill>
                    <a:srgbClr val="010202"/>
                  </a:solidFill>
                  <a:latin typeface="Montserrat Medium"/>
                  <a:cs typeface="Montserrat Medium"/>
                </a:rPr>
                <a:t> </a:t>
              </a:r>
              <a:r>
                <a:rPr sz="3500" dirty="0">
                  <a:solidFill>
                    <a:srgbClr val="010202"/>
                  </a:solidFill>
                  <a:latin typeface="Montserrat Medium"/>
                  <a:cs typeface="Montserrat Medium"/>
                </a:rPr>
                <a:t>всей </a:t>
              </a:r>
              <a:r>
                <a:rPr sz="3500" spc="-21" dirty="0">
                  <a:solidFill>
                    <a:srgbClr val="010202"/>
                  </a:solidFill>
                  <a:latin typeface="Montserrat Medium"/>
                  <a:cs typeface="Montserrat Medium"/>
                </a:rPr>
                <a:t>стране</a:t>
              </a:r>
              <a:endParaRPr sz="3500" dirty="0">
                <a:latin typeface="Montserrat Medium"/>
                <a:cs typeface="Montserrat Medium"/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0B7382D-CB41-F5D4-9158-C471A1487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75130" y="6540848"/>
              <a:ext cx="1725860" cy="1725860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5AE067FD-1374-4783-9484-EA60B6FFFD04}"/>
              </a:ext>
            </a:extLst>
          </p:cNvPr>
          <p:cNvGrpSpPr/>
          <p:nvPr/>
        </p:nvGrpSpPr>
        <p:grpSpPr>
          <a:xfrm>
            <a:off x="10228575" y="3698081"/>
            <a:ext cx="9480775" cy="3631249"/>
            <a:chOff x="14603015" y="5819802"/>
            <a:chExt cx="9480775" cy="3631249"/>
          </a:xfrm>
        </p:grpSpPr>
        <p:sp>
          <p:nvSpPr>
            <p:cNvPr id="6" name="object 6"/>
            <p:cNvSpPr txBox="1"/>
            <p:nvPr/>
          </p:nvSpPr>
          <p:spPr>
            <a:xfrm>
              <a:off x="16597069" y="5819802"/>
              <a:ext cx="1660373" cy="566161"/>
            </a:xfrm>
            <a:prstGeom prst="rect">
              <a:avLst/>
            </a:prstGeom>
          </p:spPr>
          <p:txBody>
            <a:bodyPr vert="horz" wrap="square" lIns="0" tIns="27286" rIns="0" bIns="0" rtlCol="0">
              <a:spAutoFit/>
            </a:bodyPr>
            <a:lstStyle/>
            <a:p>
              <a:pPr marL="27284">
                <a:spcBef>
                  <a:spcPts val="215"/>
                </a:spcBef>
              </a:pPr>
              <a:r>
                <a:rPr sz="3500" spc="-43" dirty="0">
                  <a:solidFill>
                    <a:srgbClr val="008DD1"/>
                  </a:solidFill>
                  <a:latin typeface="Montserrat Medium"/>
                  <a:cs typeface="Montserrat Medium"/>
                </a:rPr>
                <a:t>Более</a:t>
              </a:r>
              <a:endParaRPr sz="3500" dirty="0">
                <a:latin typeface="Montserrat Medium"/>
                <a:cs typeface="Montserrat Medium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6597309" y="6037860"/>
              <a:ext cx="7486481" cy="2705337"/>
            </a:xfrm>
            <a:prstGeom prst="rect">
              <a:avLst/>
            </a:prstGeom>
          </p:spPr>
          <p:txBody>
            <a:bodyPr vert="horz" wrap="square" lIns="0" tIns="27286" rIns="0" bIns="0" rtlCol="0">
              <a:spAutoFit/>
            </a:bodyPr>
            <a:lstStyle/>
            <a:p>
              <a:pPr marL="27284">
                <a:spcBef>
                  <a:spcPts val="215"/>
                </a:spcBef>
              </a:pPr>
              <a:r>
                <a:rPr lang="en-US" sz="17401" spc="-54" dirty="0">
                  <a:solidFill>
                    <a:srgbClr val="008DD1"/>
                  </a:solidFill>
                  <a:latin typeface="Oswald Regular"/>
                  <a:cs typeface="Oswald Regular"/>
                </a:rPr>
                <a:t>3</a:t>
              </a:r>
              <a:r>
                <a:rPr sz="17401" spc="-54" dirty="0">
                  <a:solidFill>
                    <a:srgbClr val="008DD1"/>
                  </a:solidFill>
                  <a:latin typeface="Oswald Regular"/>
                  <a:cs typeface="Oswald Regular"/>
                </a:rPr>
                <a:t>00</a:t>
              </a:r>
              <a:r>
                <a:rPr lang="en-US" sz="17401" spc="-54" dirty="0">
                  <a:solidFill>
                    <a:srgbClr val="008DD1"/>
                  </a:solidFill>
                  <a:latin typeface="Oswald Regular"/>
                  <a:cs typeface="Oswald Regular"/>
                </a:rPr>
                <a:t> 000</a:t>
              </a:r>
              <a:endParaRPr sz="17401" dirty="0">
                <a:latin typeface="Oswald Regular"/>
                <a:cs typeface="Oswald Regular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6597312" y="8346281"/>
              <a:ext cx="4249845" cy="1104770"/>
            </a:xfrm>
            <a:prstGeom prst="rect">
              <a:avLst/>
            </a:prstGeom>
          </p:spPr>
          <p:txBody>
            <a:bodyPr vert="horz" wrap="square" lIns="0" tIns="27286" rIns="0" bIns="0" rtlCol="0">
              <a:spAutoFit/>
            </a:bodyPr>
            <a:lstStyle/>
            <a:p>
              <a:pPr marL="27284">
                <a:spcBef>
                  <a:spcPts val="215"/>
                </a:spcBef>
              </a:pPr>
              <a:r>
                <a:rPr lang="ru-RU" sz="3500" spc="-21" dirty="0">
                  <a:solidFill>
                    <a:srgbClr val="010202"/>
                  </a:solidFill>
                  <a:latin typeface="Montserrat Medium"/>
                  <a:cs typeface="Montserrat Medium"/>
                </a:rPr>
                <a:t>участников онлайн и офлайн </a:t>
              </a:r>
              <a:endParaRPr sz="3500" dirty="0">
                <a:latin typeface="Montserrat Medium"/>
                <a:cs typeface="Montserrat Medium"/>
              </a:endParaRP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16E08D5-AD35-7E4A-D3DF-117F21CD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03015" y="6540847"/>
              <a:ext cx="1725860" cy="1725860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1E196022-EBE6-19EA-F3C7-E2746D826A2C}"/>
              </a:ext>
            </a:extLst>
          </p:cNvPr>
          <p:cNvGrpSpPr/>
          <p:nvPr/>
        </p:nvGrpSpPr>
        <p:grpSpPr>
          <a:xfrm>
            <a:off x="11091505" y="8576343"/>
            <a:ext cx="8867497" cy="1104770"/>
            <a:chOff x="15696831" y="7466030"/>
            <a:chExt cx="8867497" cy="1104770"/>
          </a:xfrm>
        </p:grpSpPr>
        <p:sp>
          <p:nvSpPr>
            <p:cNvPr id="10" name="object 10"/>
            <p:cNvSpPr txBox="1"/>
            <p:nvPr/>
          </p:nvSpPr>
          <p:spPr>
            <a:xfrm>
              <a:off x="16607636" y="7466030"/>
              <a:ext cx="7956692" cy="1104770"/>
            </a:xfrm>
            <a:prstGeom prst="rect">
              <a:avLst/>
            </a:prstGeom>
          </p:spPr>
          <p:txBody>
            <a:bodyPr vert="horz" wrap="square" lIns="0" tIns="27286" rIns="0" bIns="0" rtlCol="0">
              <a:spAutoFit/>
            </a:bodyPr>
            <a:lstStyle/>
            <a:p>
              <a:pPr marL="27284" marR="10912">
                <a:spcBef>
                  <a:spcPts val="11"/>
                </a:spcBef>
              </a:pPr>
              <a:r>
                <a:rPr sz="3500" dirty="0" err="1">
                  <a:solidFill>
                    <a:srgbClr val="010202"/>
                  </a:solidFill>
                  <a:latin typeface="Montserrat Medium"/>
                  <a:cs typeface="Montserrat Medium"/>
                </a:rPr>
                <a:t>Более</a:t>
              </a:r>
              <a:r>
                <a:rPr sz="3500" dirty="0">
                  <a:solidFill>
                    <a:srgbClr val="010202"/>
                  </a:solidFill>
                  <a:latin typeface="Montserrat Medium"/>
                  <a:cs typeface="Montserrat Medium"/>
                </a:rPr>
                <a:t> сложные и </a:t>
              </a:r>
              <a:r>
                <a:rPr sz="3500" spc="-21" dirty="0">
                  <a:solidFill>
                    <a:srgbClr val="010202"/>
                  </a:solidFill>
                  <a:latin typeface="Montserrat Medium"/>
                  <a:cs typeface="Montserrat Medium"/>
                </a:rPr>
                <a:t>интересные </a:t>
              </a:r>
              <a:r>
                <a:rPr sz="3500" dirty="0">
                  <a:solidFill>
                    <a:srgbClr val="010202"/>
                  </a:solidFill>
                  <a:latin typeface="Montserrat Medium"/>
                  <a:cs typeface="Montserrat Medium"/>
                </a:rPr>
                <a:t>вопросы</a:t>
              </a:r>
              <a:r>
                <a:rPr sz="3500" spc="-21" dirty="0">
                  <a:solidFill>
                    <a:srgbClr val="010202"/>
                  </a:solidFill>
                  <a:latin typeface="Montserrat Medium"/>
                  <a:cs typeface="Montserrat Medium"/>
                </a:rPr>
                <a:t> Диктанта</a:t>
              </a:r>
              <a:endParaRPr sz="3500" dirty="0">
                <a:latin typeface="Montserrat Medium"/>
                <a:cs typeface="Montserrat Medium"/>
              </a:endParaRPr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51D22531-2757-DEB2-4443-EE0D6F472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696831" y="7546364"/>
              <a:ext cx="621112" cy="621112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E8119AF8-E30D-6145-ADC6-FBF0062FFB64}"/>
              </a:ext>
            </a:extLst>
          </p:cNvPr>
          <p:cNvGrpSpPr/>
          <p:nvPr/>
        </p:nvGrpSpPr>
        <p:grpSpPr>
          <a:xfrm>
            <a:off x="19974423" y="8604670"/>
            <a:ext cx="7519490" cy="2181988"/>
            <a:chOff x="15711119" y="11165508"/>
            <a:chExt cx="7519490" cy="2181988"/>
          </a:xfrm>
        </p:grpSpPr>
        <p:sp>
          <p:nvSpPr>
            <p:cNvPr id="9" name="object 9"/>
            <p:cNvSpPr txBox="1"/>
            <p:nvPr/>
          </p:nvSpPr>
          <p:spPr>
            <a:xfrm>
              <a:off x="16597304" y="11165508"/>
              <a:ext cx="6633305" cy="2181988"/>
            </a:xfrm>
            <a:prstGeom prst="rect">
              <a:avLst/>
            </a:prstGeom>
          </p:spPr>
          <p:txBody>
            <a:bodyPr vert="horz" wrap="square" lIns="0" tIns="27286" rIns="0" bIns="0" rtlCol="0">
              <a:spAutoFit/>
            </a:bodyPr>
            <a:lstStyle/>
            <a:p>
              <a:pPr marL="27284" marR="10912">
                <a:spcBef>
                  <a:spcPts val="215"/>
                </a:spcBef>
              </a:pPr>
              <a:r>
                <a:rPr lang="ru-RU" sz="3500" dirty="0">
                  <a:solidFill>
                    <a:srgbClr val="010202"/>
                  </a:solidFill>
                  <a:latin typeface="Montserrat Medium"/>
                  <a:cs typeface="Montserrat Medium"/>
                </a:rPr>
                <a:t>Новая рубрика «Предложи свой вопрос» с помощью специальной формы на сайте  и в канале </a:t>
              </a:r>
              <a:r>
                <a:rPr lang="en-US" sz="3500" dirty="0">
                  <a:solidFill>
                    <a:srgbClr val="010202"/>
                  </a:solidFill>
                  <a:latin typeface="Montserrat Medium"/>
                  <a:cs typeface="Montserrat Medium"/>
                </a:rPr>
                <a:t>MAX</a:t>
              </a:r>
              <a:endParaRPr lang="ru-RU" sz="3500" dirty="0">
                <a:solidFill>
                  <a:srgbClr val="010202"/>
                </a:solidFill>
                <a:latin typeface="Montserrat Medium"/>
                <a:cs typeface="Montserrat Medium"/>
              </a:endParaRPr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B8B030F-756C-4E1C-4FC3-C3C906800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711119" y="11245840"/>
              <a:ext cx="621112" cy="621112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44CF7F5D-6634-F4CD-4383-EFB67E7DDEC7}"/>
              </a:ext>
            </a:extLst>
          </p:cNvPr>
          <p:cNvGrpSpPr/>
          <p:nvPr/>
        </p:nvGrpSpPr>
        <p:grpSpPr>
          <a:xfrm>
            <a:off x="2601243" y="8576576"/>
            <a:ext cx="8867497" cy="2243544"/>
            <a:chOff x="15696831" y="4722830"/>
            <a:chExt cx="8867497" cy="2243544"/>
          </a:xfrm>
        </p:grpSpPr>
        <p:sp>
          <p:nvSpPr>
            <p:cNvPr id="43" name="object 10">
              <a:extLst>
                <a:ext uri="{FF2B5EF4-FFF2-40B4-BE49-F238E27FC236}">
                  <a16:creationId xmlns:a16="http://schemas.microsoft.com/office/drawing/2014/main" id="{8B5D4134-56C4-9F4C-E9EE-2214FCA8D747}"/>
                </a:ext>
              </a:extLst>
            </p:cNvPr>
            <p:cNvSpPr txBox="1"/>
            <p:nvPr/>
          </p:nvSpPr>
          <p:spPr>
            <a:xfrm>
              <a:off x="16607636" y="4722830"/>
              <a:ext cx="7956692" cy="2243544"/>
            </a:xfrm>
            <a:prstGeom prst="rect">
              <a:avLst/>
            </a:prstGeom>
          </p:spPr>
          <p:txBody>
            <a:bodyPr vert="horz" wrap="square" lIns="0" tIns="27286" rIns="0" bIns="0" rtlCol="0">
              <a:spAutoFit/>
            </a:bodyPr>
            <a:lstStyle/>
            <a:p>
              <a:r>
                <a:rPr lang="ru-RU" sz="3600" dirty="0">
                  <a:effectLst/>
                  <a:latin typeface="Helvetica" pitchFamily="2" charset="0"/>
                </a:rPr>
                <a:t>Новые темы образовательных лекций про особенности разных видов спорта с известными спортсменами</a:t>
              </a: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A50E8AE2-7876-BD44-4AFD-D57B0BD95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696831" y="4803164"/>
              <a:ext cx="621112" cy="6211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90A26BE-C71E-24F4-E807-06CF93EE54D8}"/>
              </a:ext>
            </a:extLst>
          </p:cNvPr>
          <p:cNvSpPr/>
          <p:nvPr/>
        </p:nvSpPr>
        <p:spPr>
          <a:xfrm rot="10800000">
            <a:off x="-434" y="10268048"/>
            <a:ext cx="29232658" cy="6070752"/>
          </a:xfrm>
          <a:prstGeom prst="rect">
            <a:avLst/>
          </a:prstGeom>
          <a:gradFill flip="none" rotWithShape="1">
            <a:gsLst>
              <a:gs pos="0">
                <a:srgbClr val="BDDBFF"/>
              </a:gs>
              <a:gs pos="7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FE784D6-F669-C15B-4324-33EAFF00A877}"/>
              </a:ext>
            </a:extLst>
          </p:cNvPr>
          <p:cNvSpPr txBox="1">
            <a:spLocks/>
          </p:cNvSpPr>
          <p:nvPr/>
        </p:nvSpPr>
        <p:spPr>
          <a:xfrm>
            <a:off x="1691367" y="916505"/>
            <a:ext cx="19507200" cy="2162055"/>
          </a:xfrm>
          <a:prstGeom prst="rect">
            <a:avLst/>
          </a:prstGeom>
        </p:spPr>
        <p:txBody>
          <a:bodyPr vert="horz" wrap="square" lIns="0" tIns="109145" rIns="0" bIns="0" rtlCol="0">
            <a:spAutoFit/>
          </a:bodyPr>
          <a:lstStyle>
            <a:lvl1pPr>
              <a:defRPr sz="6875" b="0" i="0">
                <a:solidFill>
                  <a:srgbClr val="010202"/>
                </a:solidFill>
                <a:latin typeface="Oswald Regular"/>
                <a:ea typeface="+mj-ea"/>
                <a:cs typeface="Oswald Regular"/>
              </a:defRPr>
            </a:lvl1pPr>
          </a:lstStyle>
          <a:p>
            <a:pPr marL="27284" marR="10912">
              <a:lnSpc>
                <a:spcPts val="8000"/>
              </a:lnSpc>
              <a:spcBef>
                <a:spcPts val="859"/>
              </a:spcBef>
            </a:pPr>
            <a:r>
              <a:rPr lang="ru-RU" sz="7000" spc="-21" dirty="0"/>
              <a:t>НОВЫЕ ТЕМЫ ДИКТАНТА </a:t>
            </a:r>
            <a:br>
              <a:rPr lang="ru-RU" sz="7000" spc="-21" dirty="0"/>
            </a:br>
            <a:r>
              <a:rPr lang="ru-RU" sz="7000" spc="-21" dirty="0"/>
              <a:t>И НОВЫЕ СПОРТСМЕНЫ-УЧАСТНИКИ 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427AAB6-B2C0-6A4D-5E8D-D52D4EB6900A}"/>
              </a:ext>
            </a:extLst>
          </p:cNvPr>
          <p:cNvSpPr txBox="1"/>
          <p:nvPr/>
        </p:nvSpPr>
        <p:spPr>
          <a:xfrm>
            <a:off x="16451836" y="6414025"/>
            <a:ext cx="3346406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010202"/>
                </a:solidFill>
                <a:latin typeface="Montserrat"/>
                <a:cs typeface="Montserrat"/>
              </a:rPr>
              <a:t>Илона </a:t>
            </a:r>
            <a:r>
              <a:rPr sz="2500" spc="-10" dirty="0">
                <a:solidFill>
                  <a:srgbClr val="010202"/>
                </a:solidFill>
                <a:latin typeface="Montserrat"/>
                <a:cs typeface="Montserrat"/>
              </a:rPr>
              <a:t>Корстин</a:t>
            </a:r>
            <a:endParaRPr sz="2500" dirty="0">
              <a:latin typeface="Montserrat"/>
              <a:cs typeface="Montserrat"/>
            </a:endParaRPr>
          </a:p>
        </p:txBody>
      </p:sp>
      <p:pic>
        <p:nvPicPr>
          <p:cNvPr id="8" name="object 6">
            <a:extLst>
              <a:ext uri="{FF2B5EF4-FFF2-40B4-BE49-F238E27FC236}">
                <a16:creationId xmlns:a16="http://schemas.microsoft.com/office/drawing/2014/main" id="{518B45C9-EEFE-B307-B152-07580351A24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50216" y="2931939"/>
            <a:ext cx="3329632" cy="3329606"/>
          </a:xfrm>
          <a:prstGeom prst="rect">
            <a:avLst/>
          </a:prstGeom>
        </p:spPr>
      </p:pic>
      <p:sp>
        <p:nvSpPr>
          <p:cNvPr id="9" name="object 7">
            <a:extLst>
              <a:ext uri="{FF2B5EF4-FFF2-40B4-BE49-F238E27FC236}">
                <a16:creationId xmlns:a16="http://schemas.microsoft.com/office/drawing/2014/main" id="{6D383629-9429-5DE0-4423-CB82765E3667}"/>
              </a:ext>
            </a:extLst>
          </p:cNvPr>
          <p:cNvSpPr txBox="1"/>
          <p:nvPr/>
        </p:nvSpPr>
        <p:spPr>
          <a:xfrm>
            <a:off x="21063379" y="6414025"/>
            <a:ext cx="3364014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010202"/>
                </a:solidFill>
                <a:latin typeface="Montserrat"/>
                <a:cs typeface="Montserrat"/>
              </a:rPr>
              <a:t>Евгений </a:t>
            </a:r>
            <a:r>
              <a:rPr sz="2500" spc="-10" dirty="0">
                <a:solidFill>
                  <a:srgbClr val="010202"/>
                </a:solidFill>
                <a:latin typeface="Montserrat"/>
                <a:cs typeface="Montserrat"/>
              </a:rPr>
              <a:t>Рылов</a:t>
            </a:r>
            <a:endParaRPr sz="2500" dirty="0">
              <a:latin typeface="Montserrat"/>
              <a:cs typeface="Montserrat"/>
            </a:endParaRPr>
          </a:p>
        </p:txBody>
      </p:sp>
      <p:pic>
        <p:nvPicPr>
          <p:cNvPr id="10" name="object 8">
            <a:extLst>
              <a:ext uri="{FF2B5EF4-FFF2-40B4-BE49-F238E27FC236}">
                <a16:creationId xmlns:a16="http://schemas.microsoft.com/office/drawing/2014/main" id="{255C1041-7934-4BA3-AEE1-459D9E8D34E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169312" y="2931939"/>
            <a:ext cx="3329606" cy="3329606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B6138F69-6310-3375-1B45-7F36B7A99E74}"/>
              </a:ext>
            </a:extLst>
          </p:cNvPr>
          <p:cNvSpPr txBox="1"/>
          <p:nvPr/>
        </p:nvSpPr>
        <p:spPr>
          <a:xfrm>
            <a:off x="16460700" y="10609178"/>
            <a:ext cx="3508992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500" dirty="0">
                <a:solidFill>
                  <a:srgbClr val="010202"/>
                </a:solidFill>
                <a:latin typeface="Montserrat"/>
                <a:cs typeface="Montserrat"/>
              </a:rPr>
              <a:t>Алексей</a:t>
            </a:r>
            <a:r>
              <a:rPr sz="2500" spc="-40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2500" spc="-10" dirty="0">
                <a:solidFill>
                  <a:srgbClr val="010202"/>
                </a:solidFill>
                <a:latin typeface="Montserrat"/>
                <a:cs typeface="Montserrat"/>
              </a:rPr>
              <a:t>Свирин</a:t>
            </a:r>
            <a:endParaRPr sz="2500" dirty="0">
              <a:latin typeface="Montserrat"/>
              <a:cs typeface="Montserrat"/>
            </a:endParaRPr>
          </a:p>
        </p:txBody>
      </p:sp>
      <p:pic>
        <p:nvPicPr>
          <p:cNvPr id="12" name="object 10">
            <a:extLst>
              <a:ext uri="{FF2B5EF4-FFF2-40B4-BE49-F238E27FC236}">
                <a16:creationId xmlns:a16="http://schemas.microsoft.com/office/drawing/2014/main" id="{00963493-888B-5645-E855-9551CAA3B61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556871" y="7127085"/>
            <a:ext cx="3329632" cy="3329630"/>
          </a:xfrm>
          <a:prstGeom prst="rect">
            <a:avLst/>
          </a:prstGeom>
        </p:spPr>
      </p:pic>
      <p:sp>
        <p:nvSpPr>
          <p:cNvPr id="13" name="object 11">
            <a:extLst>
              <a:ext uri="{FF2B5EF4-FFF2-40B4-BE49-F238E27FC236}">
                <a16:creationId xmlns:a16="http://schemas.microsoft.com/office/drawing/2014/main" id="{E0AAB3D8-C8E6-F616-33D3-F4FD83CDD79A}"/>
              </a:ext>
            </a:extLst>
          </p:cNvPr>
          <p:cNvSpPr txBox="1"/>
          <p:nvPr/>
        </p:nvSpPr>
        <p:spPr>
          <a:xfrm>
            <a:off x="21220231" y="10609178"/>
            <a:ext cx="37095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500" spc="-10" dirty="0">
                <a:solidFill>
                  <a:srgbClr val="010202"/>
                </a:solidFill>
                <a:latin typeface="Montserrat"/>
                <a:cs typeface="Montserrat"/>
              </a:rPr>
              <a:t>Анастасия Мыскина</a:t>
            </a:r>
            <a:endParaRPr sz="2500" dirty="0">
              <a:latin typeface="Montserrat"/>
              <a:cs typeface="Montserrat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4FDFBD4B-16F2-4326-D22F-F78EEE45896F}"/>
              </a:ext>
            </a:extLst>
          </p:cNvPr>
          <p:cNvSpPr txBox="1"/>
          <p:nvPr/>
        </p:nvSpPr>
        <p:spPr>
          <a:xfrm>
            <a:off x="25692530" y="6414025"/>
            <a:ext cx="3414404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008DD1"/>
                </a:solidFill>
                <a:latin typeface="Montserrat"/>
                <a:cs typeface="Montserrat"/>
              </a:rPr>
              <a:t>и </a:t>
            </a:r>
            <a:r>
              <a:rPr sz="2800" dirty="0" err="1">
                <a:solidFill>
                  <a:srgbClr val="008DD1"/>
                </a:solidFill>
                <a:latin typeface="Montserrat"/>
                <a:cs typeface="Montserrat"/>
              </a:rPr>
              <a:t>многие</a:t>
            </a:r>
            <a:r>
              <a:rPr sz="2800" dirty="0">
                <a:solidFill>
                  <a:srgbClr val="008DD1"/>
                </a:solidFill>
                <a:latin typeface="Montserrat"/>
                <a:cs typeface="Montserrat"/>
              </a:rPr>
              <a:t> </a:t>
            </a:r>
            <a:endParaRPr lang="ru-RU" sz="2800" dirty="0">
              <a:solidFill>
                <a:srgbClr val="008DD1"/>
              </a:solidFill>
              <a:latin typeface="Montserrat"/>
              <a:cs typeface="Montserrat"/>
            </a:endParaRPr>
          </a:p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800" spc="-10" dirty="0" err="1">
                <a:solidFill>
                  <a:srgbClr val="008DD1"/>
                </a:solidFill>
                <a:latin typeface="Montserrat"/>
                <a:cs typeface="Montserrat"/>
              </a:rPr>
              <a:t>другие</a:t>
            </a:r>
            <a:r>
              <a:rPr sz="2800" spc="-10" dirty="0">
                <a:solidFill>
                  <a:srgbClr val="008DD1"/>
                </a:solidFill>
                <a:latin typeface="Montserrat"/>
                <a:cs typeface="Montserrat"/>
              </a:rPr>
              <a:t>!</a:t>
            </a:r>
            <a:endParaRPr sz="2800" dirty="0">
              <a:solidFill>
                <a:srgbClr val="008DD1"/>
              </a:solidFill>
              <a:latin typeface="Montserrat"/>
              <a:cs typeface="Montserra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68D7187-3655-4984-AF32-9C88F6BFD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9712" y="3698081"/>
            <a:ext cx="14082981" cy="7498730"/>
          </a:xfrm>
          <a:prstGeom prst="rect">
            <a:avLst/>
          </a:prstGeom>
        </p:spPr>
      </p:pic>
      <p:graphicFrame>
        <p:nvGraphicFramePr>
          <p:cNvPr id="23" name="Схема 22">
            <a:extLst>
              <a:ext uri="{FF2B5EF4-FFF2-40B4-BE49-F238E27FC236}">
                <a16:creationId xmlns:a16="http://schemas.microsoft.com/office/drawing/2014/main" id="{2EBF4823-1D17-43B1-97D5-12FB4E9A43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5558742"/>
              </p:ext>
            </p:extLst>
          </p:nvPr>
        </p:nvGraphicFramePr>
        <p:xfrm>
          <a:off x="21398719" y="7211062"/>
          <a:ext cx="3352524" cy="3398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839CFD-23A1-4203-988C-6523CC5333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44" y="8117681"/>
            <a:ext cx="133369" cy="11431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0B88498-73B3-4899-8004-F79849EA56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02" y="8625239"/>
            <a:ext cx="133369" cy="1143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3B99ECD-4AD8-41E2-BBEF-F67ACB68B3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712" y="9055530"/>
            <a:ext cx="133369" cy="1143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5E0772F-96F3-4079-A3FC-0F5D232A58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12" y="7447446"/>
            <a:ext cx="133369" cy="11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90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49C5F43-A09A-FB7C-4DF0-AC98EE69A569}"/>
              </a:ext>
            </a:extLst>
          </p:cNvPr>
          <p:cNvSpPr/>
          <p:nvPr/>
        </p:nvSpPr>
        <p:spPr>
          <a:xfrm rot="10800000">
            <a:off x="0" y="10164611"/>
            <a:ext cx="29232225" cy="6070752"/>
          </a:xfrm>
          <a:prstGeom prst="rect">
            <a:avLst/>
          </a:prstGeom>
          <a:gradFill flip="none" rotWithShape="1">
            <a:gsLst>
              <a:gs pos="0">
                <a:srgbClr val="BDDBFF"/>
              </a:gs>
              <a:gs pos="7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F3CDFBC-C732-FC12-F324-1BEFAC2DEFA6}"/>
              </a:ext>
            </a:extLst>
          </p:cNvPr>
          <p:cNvSpPr/>
          <p:nvPr/>
        </p:nvSpPr>
        <p:spPr>
          <a:xfrm>
            <a:off x="16891838" y="5526881"/>
            <a:ext cx="10602075" cy="6096000"/>
          </a:xfrm>
          <a:prstGeom prst="roundRect">
            <a:avLst/>
          </a:prstGeom>
          <a:solidFill>
            <a:srgbClr val="008D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5"/>
          <p:cNvSpPr txBox="1"/>
          <p:nvPr/>
        </p:nvSpPr>
        <p:spPr>
          <a:xfrm>
            <a:off x="1738312" y="9446896"/>
            <a:ext cx="14249399" cy="1643379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>
              <a:spcBef>
                <a:spcPts val="215"/>
              </a:spcBef>
            </a:pPr>
            <a:r>
              <a:rPr sz="3500" dirty="0">
                <a:solidFill>
                  <a:srgbClr val="010202"/>
                </a:solidFill>
                <a:latin typeface="Montserrat Medium"/>
                <a:cs typeface="Montserrat Medium"/>
              </a:rPr>
              <a:t>Всероссийская</a:t>
            </a:r>
            <a:r>
              <a:rPr sz="3500" spc="-21" dirty="0">
                <a:solidFill>
                  <a:srgbClr val="010202"/>
                </a:solidFill>
                <a:latin typeface="Montserrat Medium"/>
                <a:cs typeface="Montserrat Medium"/>
              </a:rPr>
              <a:t> просветительская</a:t>
            </a:r>
            <a:r>
              <a:rPr sz="3500" spc="-11" dirty="0">
                <a:solidFill>
                  <a:srgbClr val="010202"/>
                </a:solidFill>
                <a:latin typeface="Montserrat Medium"/>
                <a:cs typeface="Montserrat Medium"/>
              </a:rPr>
              <a:t> </a:t>
            </a:r>
            <a:r>
              <a:rPr sz="3500" spc="-21" dirty="0">
                <a:solidFill>
                  <a:srgbClr val="010202"/>
                </a:solidFill>
                <a:latin typeface="Montserrat Medium"/>
                <a:cs typeface="Montserrat Medium"/>
              </a:rPr>
              <a:t>акция, </a:t>
            </a:r>
            <a:r>
              <a:rPr sz="3500" dirty="0">
                <a:solidFill>
                  <a:srgbClr val="010202"/>
                </a:solidFill>
                <a:latin typeface="Montserrat Medium"/>
                <a:cs typeface="Montserrat Medium"/>
              </a:rPr>
              <a:t>посвященная повышению </a:t>
            </a:r>
            <a:r>
              <a:rPr sz="3500" spc="-21" dirty="0">
                <a:solidFill>
                  <a:srgbClr val="010202"/>
                </a:solidFill>
                <a:latin typeface="Montserrat Medium"/>
                <a:cs typeface="Montserrat Medium"/>
              </a:rPr>
              <a:t>спортивной </a:t>
            </a:r>
            <a:r>
              <a:rPr sz="3500" dirty="0">
                <a:solidFill>
                  <a:srgbClr val="010202"/>
                </a:solidFill>
                <a:latin typeface="Montserrat Medium"/>
                <a:cs typeface="Montserrat Medium"/>
              </a:rPr>
              <a:t>грамотности</a:t>
            </a:r>
            <a:r>
              <a:rPr sz="3500" spc="-54" dirty="0">
                <a:solidFill>
                  <a:srgbClr val="010202"/>
                </a:solidFill>
                <a:latin typeface="Montserrat Medium"/>
                <a:cs typeface="Montserrat Medium"/>
              </a:rPr>
              <a:t> </a:t>
            </a:r>
            <a:r>
              <a:rPr sz="3500" dirty="0">
                <a:solidFill>
                  <a:srgbClr val="010202"/>
                </a:solidFill>
                <a:latin typeface="Montserrat Medium"/>
                <a:cs typeface="Montserrat Medium"/>
              </a:rPr>
              <a:t>и</a:t>
            </a:r>
            <a:r>
              <a:rPr sz="3500" spc="-43" dirty="0">
                <a:solidFill>
                  <a:srgbClr val="010202"/>
                </a:solidFill>
                <a:latin typeface="Montserrat Medium"/>
                <a:cs typeface="Montserrat Medium"/>
              </a:rPr>
              <a:t> </a:t>
            </a:r>
            <a:r>
              <a:rPr sz="3500" dirty="0" err="1">
                <a:solidFill>
                  <a:srgbClr val="010202"/>
                </a:solidFill>
                <a:latin typeface="Montserrat Medium"/>
                <a:cs typeface="Montserrat Medium"/>
              </a:rPr>
              <a:t>развитию</a:t>
            </a:r>
            <a:r>
              <a:rPr sz="3500" spc="-43" dirty="0">
                <a:solidFill>
                  <a:srgbClr val="010202"/>
                </a:solidFill>
                <a:latin typeface="Montserrat Medium"/>
                <a:cs typeface="Montserrat Medium"/>
              </a:rPr>
              <a:t> </a:t>
            </a:r>
            <a:r>
              <a:rPr sz="3500" spc="-21" dirty="0" err="1">
                <a:solidFill>
                  <a:srgbClr val="010202"/>
                </a:solidFill>
                <a:latin typeface="Montserrat Medium"/>
                <a:cs typeface="Montserrat Medium"/>
              </a:rPr>
              <a:t>интереса</a:t>
            </a:r>
            <a:r>
              <a:rPr lang="en-US" sz="3500" spc="-21" dirty="0">
                <a:solidFill>
                  <a:srgbClr val="010202"/>
                </a:solidFill>
                <a:latin typeface="Montserrat Medium"/>
                <a:cs typeface="Montserrat Medium"/>
              </a:rPr>
              <a:t> </a:t>
            </a:r>
            <a:r>
              <a:rPr sz="3500" dirty="0">
                <a:solidFill>
                  <a:srgbClr val="010202"/>
                </a:solidFill>
                <a:latin typeface="Montserrat Medium"/>
                <a:cs typeface="Montserrat Medium"/>
              </a:rPr>
              <a:t>к</a:t>
            </a:r>
            <a:r>
              <a:rPr sz="3500" spc="-64" dirty="0">
                <a:solidFill>
                  <a:srgbClr val="010202"/>
                </a:solidFill>
                <a:latin typeface="Montserrat Medium"/>
                <a:cs typeface="Montserrat Medium"/>
              </a:rPr>
              <a:t> </a:t>
            </a:r>
            <a:r>
              <a:rPr sz="3500" dirty="0">
                <a:solidFill>
                  <a:srgbClr val="010202"/>
                </a:solidFill>
                <a:latin typeface="Montserrat Medium"/>
                <a:cs typeface="Montserrat Medium"/>
              </a:rPr>
              <a:t>физической</a:t>
            </a:r>
            <a:r>
              <a:rPr sz="3500" spc="-64" dirty="0">
                <a:solidFill>
                  <a:srgbClr val="010202"/>
                </a:solidFill>
                <a:latin typeface="Montserrat Medium"/>
                <a:cs typeface="Montserrat Medium"/>
              </a:rPr>
              <a:t> </a:t>
            </a:r>
            <a:r>
              <a:rPr sz="3500" spc="-21" dirty="0">
                <a:solidFill>
                  <a:srgbClr val="010202"/>
                </a:solidFill>
                <a:latin typeface="Montserrat Medium"/>
                <a:cs typeface="Montserrat Medium"/>
              </a:rPr>
              <a:t>культуре</a:t>
            </a:r>
            <a:r>
              <a:rPr sz="3500" spc="-64" dirty="0">
                <a:solidFill>
                  <a:srgbClr val="010202"/>
                </a:solidFill>
                <a:latin typeface="Montserrat Medium"/>
                <a:cs typeface="Montserrat Medium"/>
              </a:rPr>
              <a:t> </a:t>
            </a:r>
            <a:r>
              <a:rPr sz="3500" dirty="0">
                <a:solidFill>
                  <a:srgbClr val="010202"/>
                </a:solidFill>
                <a:latin typeface="Montserrat Medium"/>
                <a:cs typeface="Montserrat Medium"/>
              </a:rPr>
              <a:t>и</a:t>
            </a:r>
            <a:r>
              <a:rPr sz="3500" spc="-64" dirty="0">
                <a:solidFill>
                  <a:srgbClr val="010202"/>
                </a:solidFill>
                <a:latin typeface="Montserrat Medium"/>
                <a:cs typeface="Montserrat Medium"/>
              </a:rPr>
              <a:t> </a:t>
            </a:r>
            <a:r>
              <a:rPr sz="3500" spc="-21" dirty="0">
                <a:solidFill>
                  <a:srgbClr val="010202"/>
                </a:solidFill>
                <a:latin typeface="Montserrat Medium"/>
                <a:cs typeface="Montserrat Medium"/>
              </a:rPr>
              <a:t>здоровому </a:t>
            </a:r>
            <a:r>
              <a:rPr sz="3500" dirty="0" err="1">
                <a:solidFill>
                  <a:srgbClr val="010202"/>
                </a:solidFill>
                <a:latin typeface="Montserrat Medium"/>
                <a:cs typeface="Montserrat Medium"/>
              </a:rPr>
              <a:t>образу</a:t>
            </a:r>
            <a:r>
              <a:rPr sz="3500" spc="-11" dirty="0">
                <a:solidFill>
                  <a:srgbClr val="010202"/>
                </a:solidFill>
                <a:latin typeface="Montserrat Medium"/>
                <a:cs typeface="Montserrat Medium"/>
              </a:rPr>
              <a:t> </a:t>
            </a:r>
            <a:r>
              <a:rPr sz="3500" spc="-21" dirty="0" err="1">
                <a:solidFill>
                  <a:srgbClr val="010202"/>
                </a:solidFill>
                <a:latin typeface="Montserrat Medium"/>
                <a:cs typeface="Montserrat Medium"/>
              </a:rPr>
              <a:t>жизни</a:t>
            </a:r>
            <a:r>
              <a:rPr lang="ru-RU" sz="3500" spc="-21" dirty="0">
                <a:solidFill>
                  <a:srgbClr val="010202"/>
                </a:solidFill>
                <a:latin typeface="Montserrat Medium"/>
                <a:cs typeface="Montserrat Medium"/>
              </a:rPr>
              <a:t>.</a:t>
            </a:r>
            <a:endParaRPr sz="3500" dirty="0">
              <a:latin typeface="Montserrat Medium"/>
              <a:cs typeface="Montserrat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501437" y="7138763"/>
            <a:ext cx="9817459" cy="3951512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>
              <a:lnSpc>
                <a:spcPct val="114599"/>
              </a:lnSpc>
              <a:spcBef>
                <a:spcPts val="215"/>
              </a:spcBef>
            </a:pPr>
            <a:r>
              <a:rPr lang="ru-RU" sz="3200" dirty="0">
                <a:solidFill>
                  <a:srgbClr val="FFFFFF"/>
                </a:solidFill>
                <a:latin typeface="Montserrat"/>
                <a:cs typeface="Montserrat"/>
              </a:rPr>
              <a:t>Идея</a:t>
            </a:r>
            <a:r>
              <a:rPr lang="ru-RU" sz="3200" b="1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lang="ru-RU" sz="3200" dirty="0">
                <a:solidFill>
                  <a:srgbClr val="FFFFFF"/>
                </a:solidFill>
                <a:latin typeface="Montserrat"/>
                <a:cs typeface="Montserrat"/>
              </a:rPr>
              <a:t>о проведении </a:t>
            </a:r>
            <a:r>
              <a:rPr sz="3200" b="1" dirty="0" err="1">
                <a:solidFill>
                  <a:srgbClr val="FFFFFF"/>
                </a:solidFill>
                <a:latin typeface="Montserrat"/>
                <a:cs typeface="Montserrat"/>
              </a:rPr>
              <a:t>Всероссийского</a:t>
            </a:r>
            <a:r>
              <a:rPr sz="3200" b="1" spc="-193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b="1" spc="-21" dirty="0" err="1">
                <a:solidFill>
                  <a:srgbClr val="FFFFFF"/>
                </a:solidFill>
                <a:latin typeface="Montserrat"/>
                <a:cs typeface="Montserrat"/>
              </a:rPr>
              <a:t>спортив</a:t>
            </a:r>
            <a:r>
              <a:rPr sz="3200" b="1" dirty="0" err="1">
                <a:solidFill>
                  <a:srgbClr val="FFFFFF"/>
                </a:solidFill>
                <a:latin typeface="Montserrat"/>
                <a:cs typeface="Montserrat"/>
              </a:rPr>
              <a:t>ного</a:t>
            </a:r>
            <a:r>
              <a:rPr sz="3200" b="1" spc="-97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b="1" spc="-21" dirty="0">
                <a:solidFill>
                  <a:srgbClr val="FFFFFF"/>
                </a:solidFill>
                <a:latin typeface="Montserrat"/>
                <a:cs typeface="Montserrat"/>
              </a:rPr>
              <a:t>диктанта</a:t>
            </a:r>
            <a:r>
              <a:rPr sz="3200" b="1" spc="1074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dirty="0">
                <a:solidFill>
                  <a:srgbClr val="FFFFFF"/>
                </a:solidFill>
                <a:latin typeface="Montserrat"/>
                <a:cs typeface="Montserrat"/>
              </a:rPr>
              <a:t>предложена</a:t>
            </a:r>
            <a:r>
              <a:rPr sz="3200" spc="-161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spc="-21" dirty="0">
                <a:solidFill>
                  <a:srgbClr val="FFFFFF"/>
                </a:solidFill>
                <a:latin typeface="Montserrat"/>
                <a:cs typeface="Montserrat"/>
              </a:rPr>
              <a:t>трехкратной </a:t>
            </a:r>
            <a:r>
              <a:rPr sz="3200" dirty="0">
                <a:solidFill>
                  <a:srgbClr val="FFFFFF"/>
                </a:solidFill>
                <a:latin typeface="Montserrat"/>
                <a:cs typeface="Montserrat"/>
              </a:rPr>
              <a:t>Олимпийской</a:t>
            </a:r>
            <a:r>
              <a:rPr sz="3200" spc="-129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spc="-21" dirty="0" err="1">
                <a:solidFill>
                  <a:srgbClr val="FFFFFF"/>
                </a:solidFill>
                <a:latin typeface="Montserrat"/>
                <a:cs typeface="Montserrat"/>
              </a:rPr>
              <a:t>чемпионкой</a:t>
            </a:r>
            <a:r>
              <a:rPr sz="3200" spc="-21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dirty="0" err="1">
                <a:solidFill>
                  <a:srgbClr val="FFFFFF"/>
                </a:solidFill>
                <a:latin typeface="Montserrat"/>
                <a:cs typeface="Montserrat"/>
              </a:rPr>
              <a:t>по</a:t>
            </a:r>
            <a:r>
              <a:rPr lang="en-US" sz="3200" dirty="0">
                <a:solidFill>
                  <a:srgbClr val="FFFFFF"/>
                </a:solidFill>
                <a:latin typeface="Montserrat"/>
                <a:cs typeface="Montserrat"/>
              </a:rPr>
              <a:t> </a:t>
            </a:r>
            <a:r>
              <a:rPr sz="3200" dirty="0" err="1">
                <a:solidFill>
                  <a:srgbClr val="FFFFFF"/>
                </a:solidFill>
                <a:latin typeface="Montserrat"/>
                <a:cs typeface="Montserrat"/>
              </a:rPr>
              <a:t>синхронному</a:t>
            </a:r>
            <a:r>
              <a:rPr sz="320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spc="-21" dirty="0" err="1">
                <a:solidFill>
                  <a:srgbClr val="FFFFFF"/>
                </a:solidFill>
                <a:latin typeface="Montserrat"/>
                <a:cs typeface="Montserrat"/>
              </a:rPr>
              <a:t>плаванию</a:t>
            </a:r>
            <a:r>
              <a:rPr lang="en-US" sz="3200" spc="-21" dirty="0">
                <a:solidFill>
                  <a:srgbClr val="FFFFFF"/>
                </a:solidFill>
                <a:latin typeface="Montserrat"/>
                <a:cs typeface="Montserrat"/>
              </a:rPr>
              <a:t> – </a:t>
            </a:r>
            <a:r>
              <a:rPr sz="3200" b="1" dirty="0" err="1">
                <a:solidFill>
                  <a:srgbClr val="FFFFFF"/>
                </a:solidFill>
                <a:latin typeface="Montserrat"/>
                <a:cs typeface="Montserrat"/>
              </a:rPr>
              <a:t>Марие</a:t>
            </a:r>
            <a:r>
              <a:rPr lang="ru-RU" sz="3200" b="1" dirty="0">
                <a:solidFill>
                  <a:srgbClr val="FFFFFF"/>
                </a:solidFill>
                <a:latin typeface="Montserrat"/>
                <a:cs typeface="Montserrat"/>
              </a:rPr>
              <a:t>й Александровной</a:t>
            </a:r>
            <a:r>
              <a:rPr sz="3200" b="1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b="1" spc="-21" dirty="0" err="1">
                <a:solidFill>
                  <a:srgbClr val="FFFFFF"/>
                </a:solidFill>
                <a:latin typeface="Montserrat"/>
                <a:cs typeface="Montserrat"/>
              </a:rPr>
              <a:t>Киселевой</a:t>
            </a:r>
            <a:r>
              <a:rPr sz="3200" spc="-21" dirty="0">
                <a:solidFill>
                  <a:srgbClr val="FFFFFF"/>
                </a:solidFill>
                <a:latin typeface="Montserrat"/>
                <a:cs typeface="Montserrat"/>
              </a:rPr>
              <a:t>.</a:t>
            </a:r>
            <a:r>
              <a:rPr lang="ru-RU" sz="3200" spc="-21" dirty="0">
                <a:latin typeface="Montserrat"/>
                <a:cs typeface="Montserrat"/>
              </a:rPr>
              <a:t> </a:t>
            </a:r>
          </a:p>
          <a:p>
            <a:pPr marL="27284" marR="10912">
              <a:lnSpc>
                <a:spcPct val="114599"/>
              </a:lnSpc>
              <a:spcBef>
                <a:spcPts val="215"/>
              </a:spcBef>
            </a:pPr>
            <a:r>
              <a:rPr sz="3200" dirty="0" err="1">
                <a:solidFill>
                  <a:srgbClr val="FFFFFF"/>
                </a:solidFill>
                <a:latin typeface="Montserrat"/>
                <a:cs typeface="Montserrat"/>
              </a:rPr>
              <a:t>Инициатива</a:t>
            </a:r>
            <a:r>
              <a:rPr sz="3200" spc="-21" dirty="0">
                <a:solidFill>
                  <a:srgbClr val="FFFFFF"/>
                </a:solidFill>
                <a:latin typeface="Montserrat"/>
                <a:cs typeface="Montserrat"/>
              </a:rPr>
              <a:t> получила </a:t>
            </a:r>
            <a:r>
              <a:rPr sz="3200" dirty="0">
                <a:solidFill>
                  <a:srgbClr val="FFFFFF"/>
                </a:solidFill>
                <a:latin typeface="Montserrat"/>
                <a:cs typeface="Montserrat"/>
              </a:rPr>
              <a:t>поддержку</a:t>
            </a:r>
            <a:r>
              <a:rPr sz="3200" spc="-14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spc="-21" dirty="0" err="1">
                <a:solidFill>
                  <a:srgbClr val="FFFFFF"/>
                </a:solidFill>
                <a:latin typeface="Montserrat"/>
                <a:cs typeface="Montserrat"/>
              </a:rPr>
              <a:t>Министра</a:t>
            </a:r>
            <a:r>
              <a:rPr sz="3200" spc="-21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dirty="0">
                <a:solidFill>
                  <a:srgbClr val="FFFFFF"/>
                </a:solidFill>
                <a:latin typeface="Montserrat"/>
                <a:cs typeface="Montserrat"/>
              </a:rPr>
              <a:t>спорта</a:t>
            </a:r>
            <a:r>
              <a:rPr lang="ru-RU" sz="3200" dirty="0">
                <a:solidFill>
                  <a:srgbClr val="FFFFFF"/>
                </a:solidFill>
                <a:latin typeface="Montserrat"/>
                <a:cs typeface="Montserrat"/>
              </a:rPr>
              <a:t>,</a:t>
            </a:r>
            <a:r>
              <a:rPr sz="3200" spc="-64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lang="ru-RU" sz="3200" spc="-21" dirty="0">
                <a:solidFill>
                  <a:srgbClr val="FFFFFF"/>
                </a:solidFill>
                <a:latin typeface="Montserrat"/>
                <a:cs typeface="Montserrat"/>
              </a:rPr>
              <a:t>Председателя</a:t>
            </a:r>
            <a:r>
              <a:rPr sz="3200" spc="-21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dirty="0">
                <a:solidFill>
                  <a:srgbClr val="FFFFFF"/>
                </a:solidFill>
                <a:latin typeface="Montserrat"/>
                <a:cs typeface="Montserrat"/>
              </a:rPr>
              <a:t>Олимпийского</a:t>
            </a:r>
            <a:r>
              <a:rPr sz="3200" spc="-2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spc="-21" dirty="0" err="1">
                <a:solidFill>
                  <a:srgbClr val="FFFFFF"/>
                </a:solidFill>
                <a:latin typeface="Montserrat"/>
                <a:cs typeface="Montserrat"/>
              </a:rPr>
              <a:t>комитета</a:t>
            </a:r>
            <a:r>
              <a:rPr sz="3200" spc="-21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3200" dirty="0">
                <a:solidFill>
                  <a:srgbClr val="FFFFFF"/>
                </a:solidFill>
                <a:latin typeface="Montserrat"/>
                <a:cs typeface="Montserrat"/>
              </a:rPr>
              <a:t>России</a:t>
            </a:r>
            <a:r>
              <a:rPr lang="en-US" sz="320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br>
              <a:rPr lang="ru-RU" sz="3200" dirty="0">
                <a:solidFill>
                  <a:srgbClr val="FFFFFF"/>
                </a:solidFill>
                <a:latin typeface="Montserrat"/>
                <a:cs typeface="Montserrat"/>
              </a:rPr>
            </a:br>
            <a:r>
              <a:rPr sz="3200" b="1" dirty="0">
                <a:solidFill>
                  <a:srgbClr val="FFFFFF"/>
                </a:solidFill>
                <a:latin typeface="Montserrat"/>
                <a:cs typeface="Montserrat"/>
              </a:rPr>
              <a:t>М</a:t>
            </a:r>
            <a:r>
              <a:rPr lang="ru-RU" sz="3200" b="1" dirty="0" err="1">
                <a:solidFill>
                  <a:srgbClr val="FFFFFF"/>
                </a:solidFill>
                <a:latin typeface="Montserrat"/>
                <a:cs typeface="Montserrat"/>
              </a:rPr>
              <a:t>ихаила</a:t>
            </a:r>
            <a:r>
              <a:rPr lang="ru-RU" sz="3200" b="1" dirty="0">
                <a:solidFill>
                  <a:srgbClr val="FFFFFF"/>
                </a:solidFill>
                <a:latin typeface="Montserrat"/>
                <a:cs typeface="Montserrat"/>
              </a:rPr>
              <a:t> Владимировича </a:t>
            </a:r>
            <a:r>
              <a:rPr sz="3200" b="1" spc="-21" dirty="0" err="1">
                <a:solidFill>
                  <a:srgbClr val="FFFFFF"/>
                </a:solidFill>
                <a:latin typeface="Montserrat"/>
                <a:cs typeface="Montserrat"/>
              </a:rPr>
              <a:t>Дегтярева</a:t>
            </a:r>
            <a:r>
              <a:rPr lang="ru-RU" sz="3200" b="1" spc="-21" dirty="0">
                <a:solidFill>
                  <a:srgbClr val="FFFFFF"/>
                </a:solidFill>
                <a:latin typeface="Montserrat"/>
                <a:cs typeface="Montserrat"/>
              </a:rPr>
              <a:t>.</a:t>
            </a:r>
            <a:endParaRPr sz="3200" dirty="0">
              <a:latin typeface="Montserrat"/>
              <a:cs typeface="Montserrat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AC136860-EAAA-3C2C-1F91-27A2685907AD}"/>
              </a:ext>
            </a:extLst>
          </p:cNvPr>
          <p:cNvSpPr txBox="1">
            <a:spLocks/>
          </p:cNvSpPr>
          <p:nvPr/>
        </p:nvSpPr>
        <p:spPr>
          <a:xfrm>
            <a:off x="1662112" y="913369"/>
            <a:ext cx="12954000" cy="3187976"/>
          </a:xfrm>
          <a:prstGeom prst="rect">
            <a:avLst/>
          </a:prstGeom>
        </p:spPr>
        <p:txBody>
          <a:bodyPr vert="horz" wrap="square" lIns="0" tIns="109145" rIns="0" bIns="0" rtlCol="0">
            <a:spAutoFit/>
          </a:bodyPr>
          <a:lstStyle>
            <a:lvl1pPr>
              <a:defRPr sz="6875" b="0" i="0">
                <a:solidFill>
                  <a:srgbClr val="010202"/>
                </a:solidFill>
                <a:latin typeface="Oswald Regular"/>
                <a:ea typeface="+mj-ea"/>
                <a:cs typeface="Oswald Regular"/>
              </a:defRPr>
            </a:lvl1pPr>
          </a:lstStyle>
          <a:p>
            <a:pPr marL="27284" marR="10912">
              <a:lnSpc>
                <a:spcPts val="8000"/>
              </a:lnSpc>
              <a:spcBef>
                <a:spcPts val="859"/>
              </a:spcBef>
            </a:pPr>
            <a:r>
              <a:rPr lang="ru-RU" sz="7000" spc="-21" dirty="0"/>
              <a:t>ПЕРВЫЙ ВСЕРОССИЙСКИЙ СПОРТИВНЫЙ ДИКТАНТ СОСТОЯЛСЯ </a:t>
            </a:r>
            <a:r>
              <a:rPr lang="ru-RU" sz="7000" spc="-21" dirty="0">
                <a:solidFill>
                  <a:srgbClr val="008DD1"/>
                </a:solidFill>
              </a:rPr>
              <a:t>5 ОКТЯБРЯ 2025 ГОДА</a:t>
            </a:r>
            <a:endParaRPr lang="ru-RU" sz="7000" dirty="0">
              <a:solidFill>
                <a:srgbClr val="008DD1"/>
              </a:solidFill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57970A9-0882-67B1-BB75-F0BA51B42D61}"/>
              </a:ext>
            </a:extLst>
          </p:cNvPr>
          <p:cNvGrpSpPr/>
          <p:nvPr/>
        </p:nvGrpSpPr>
        <p:grpSpPr>
          <a:xfrm>
            <a:off x="1128712" y="3508025"/>
            <a:ext cx="14249399" cy="4870902"/>
            <a:chOff x="2343829" y="6723845"/>
            <a:chExt cx="13607823" cy="4651591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E205CAC-350F-590D-954A-A7DFA3CC1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824"/>
            <a:stretch>
              <a:fillRect/>
            </a:stretch>
          </p:blipFill>
          <p:spPr>
            <a:xfrm>
              <a:off x="2343829" y="6723845"/>
              <a:ext cx="10998166" cy="4528475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77BAFBCF-6C2E-2539-7A85-EA1B4574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4830" y="8192470"/>
              <a:ext cx="2786822" cy="3182966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81179E-5188-BE70-02DF-A695374EE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837" y="878681"/>
            <a:ext cx="10602075" cy="56569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2DC7592-17D0-1A91-8D1F-F3FC342C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232225" cy="16235364"/>
          </a:xfrm>
          <a:prstGeom prst="rect">
            <a:avLst/>
          </a:prstGeom>
        </p:spPr>
      </p:pic>
      <p:sp>
        <p:nvSpPr>
          <p:cNvPr id="2" name="Прямоугольник с одним скругленным углом 1">
            <a:extLst>
              <a:ext uri="{FF2B5EF4-FFF2-40B4-BE49-F238E27FC236}">
                <a16:creationId xmlns:a16="http://schemas.microsoft.com/office/drawing/2014/main" id="{824D410D-6AAC-59F3-6D0A-9AFAE5632090}"/>
              </a:ext>
            </a:extLst>
          </p:cNvPr>
          <p:cNvSpPr/>
          <p:nvPr/>
        </p:nvSpPr>
        <p:spPr>
          <a:xfrm>
            <a:off x="19721512" y="2868590"/>
            <a:ext cx="6802600" cy="3505200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с одним скругленным углом 2">
            <a:extLst>
              <a:ext uri="{FF2B5EF4-FFF2-40B4-BE49-F238E27FC236}">
                <a16:creationId xmlns:a16="http://schemas.microsoft.com/office/drawing/2014/main" id="{05CFE096-00A8-39C9-5E5C-817620D0F347}"/>
              </a:ext>
            </a:extLst>
          </p:cNvPr>
          <p:cNvSpPr/>
          <p:nvPr/>
        </p:nvSpPr>
        <p:spPr>
          <a:xfrm>
            <a:off x="19721512" y="7127081"/>
            <a:ext cx="6802600" cy="3505200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9F6A122-61A0-2D75-AC97-9430F68EA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2105" y="2012566"/>
            <a:ext cx="17108988" cy="12096589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5F4C405-1839-BF64-D2A7-0EB117D3CD95}"/>
              </a:ext>
            </a:extLst>
          </p:cNvPr>
          <p:cNvGrpSpPr/>
          <p:nvPr/>
        </p:nvGrpSpPr>
        <p:grpSpPr>
          <a:xfrm>
            <a:off x="19966737" y="3234119"/>
            <a:ext cx="7749316" cy="7003024"/>
            <a:chOff x="17508964" y="4785517"/>
            <a:chExt cx="7749316" cy="7003024"/>
          </a:xfrm>
        </p:grpSpPr>
        <p:sp>
          <p:nvSpPr>
            <p:cNvPr id="7" name="object 7"/>
            <p:cNvSpPr txBox="1"/>
            <p:nvPr/>
          </p:nvSpPr>
          <p:spPr>
            <a:xfrm>
              <a:off x="17559830" y="4785517"/>
              <a:ext cx="1660373" cy="566161"/>
            </a:xfrm>
            <a:prstGeom prst="rect">
              <a:avLst/>
            </a:prstGeom>
          </p:spPr>
          <p:txBody>
            <a:bodyPr vert="horz" wrap="square" lIns="0" tIns="27286" rIns="0" bIns="0" rtlCol="0">
              <a:spAutoFit/>
            </a:bodyPr>
            <a:lstStyle/>
            <a:p>
              <a:pPr marL="27284">
                <a:spcBef>
                  <a:spcPts val="215"/>
                </a:spcBef>
              </a:pPr>
              <a:r>
                <a:rPr sz="3500" spc="-43" dirty="0">
                  <a:solidFill>
                    <a:srgbClr val="008DD1"/>
                  </a:solidFill>
                  <a:latin typeface="Montserrat Medium"/>
                  <a:cs typeface="Montserrat Medium"/>
                </a:rPr>
                <a:t>Более</a:t>
              </a:r>
              <a:endParaRPr sz="3500" dirty="0">
                <a:latin typeface="Montserrat Medium"/>
                <a:cs typeface="Montserrat Medium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7559830" y="5167518"/>
              <a:ext cx="2773655" cy="2176282"/>
            </a:xfrm>
            <a:prstGeom prst="rect">
              <a:avLst/>
            </a:prstGeom>
          </p:spPr>
          <p:txBody>
            <a:bodyPr vert="horz" wrap="square" lIns="0" tIns="27286" rIns="0" bIns="0" rtlCol="0">
              <a:spAutoFit/>
            </a:bodyPr>
            <a:lstStyle/>
            <a:p>
              <a:pPr marL="27284">
                <a:spcBef>
                  <a:spcPts val="215"/>
                </a:spcBef>
              </a:pPr>
              <a:r>
                <a:rPr sz="13963" spc="-54" dirty="0">
                  <a:solidFill>
                    <a:srgbClr val="008DD1"/>
                  </a:solidFill>
                  <a:latin typeface="Oswald Regular"/>
                  <a:cs typeface="Oswald Regular"/>
                </a:rPr>
                <a:t>800</a:t>
              </a:r>
              <a:endParaRPr sz="13963" dirty="0">
                <a:latin typeface="Oswald Regular"/>
                <a:cs typeface="Oswald Regular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20292851" y="5943988"/>
              <a:ext cx="4367176" cy="766216"/>
            </a:xfrm>
            <a:prstGeom prst="rect">
              <a:avLst/>
            </a:prstGeom>
          </p:spPr>
          <p:txBody>
            <a:bodyPr vert="horz" wrap="square" lIns="0" tIns="27286" rIns="0" bIns="0" rtlCol="0">
              <a:spAutoFit/>
            </a:bodyPr>
            <a:lstStyle/>
            <a:p>
              <a:pPr marL="27284">
                <a:spcBef>
                  <a:spcPts val="215"/>
                </a:spcBef>
              </a:pPr>
              <a:r>
                <a:rPr sz="4800" spc="-21" dirty="0">
                  <a:solidFill>
                    <a:srgbClr val="008DD1"/>
                  </a:solidFill>
                  <a:latin typeface="Oswald Regular"/>
                  <a:cs typeface="Oswald Regular"/>
                </a:rPr>
                <a:t>ПЛОЩАДОК</a:t>
              </a:r>
              <a:endParaRPr sz="4800" dirty="0">
                <a:latin typeface="Oswald Regular"/>
                <a:cs typeface="Oswald Regular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7508964" y="9144388"/>
              <a:ext cx="1660373" cy="566161"/>
            </a:xfrm>
            <a:prstGeom prst="rect">
              <a:avLst/>
            </a:prstGeom>
          </p:spPr>
          <p:txBody>
            <a:bodyPr vert="horz" wrap="square" lIns="0" tIns="27286" rIns="0" bIns="0" rtlCol="0">
              <a:spAutoFit/>
            </a:bodyPr>
            <a:lstStyle/>
            <a:p>
              <a:pPr marL="27284">
                <a:spcBef>
                  <a:spcPts val="215"/>
                </a:spcBef>
              </a:pPr>
              <a:r>
                <a:rPr sz="3500" spc="-43" dirty="0">
                  <a:solidFill>
                    <a:srgbClr val="008DD1"/>
                  </a:solidFill>
                  <a:latin typeface="Montserrat Medium"/>
                  <a:cs typeface="Montserrat Medium"/>
                </a:rPr>
                <a:t>Более</a:t>
              </a:r>
              <a:endParaRPr sz="3500" dirty="0">
                <a:latin typeface="Montserrat Medium"/>
                <a:cs typeface="Montserrat Medium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17508964" y="9612259"/>
              <a:ext cx="2781841" cy="2176282"/>
            </a:xfrm>
            <a:prstGeom prst="rect">
              <a:avLst/>
            </a:prstGeom>
          </p:spPr>
          <p:txBody>
            <a:bodyPr vert="horz" wrap="square" lIns="0" tIns="27286" rIns="0" bIns="0" rtlCol="0">
              <a:spAutoFit/>
            </a:bodyPr>
            <a:lstStyle/>
            <a:p>
              <a:pPr marL="27284">
                <a:spcBef>
                  <a:spcPts val="215"/>
                </a:spcBef>
              </a:pPr>
              <a:r>
                <a:rPr sz="13963" spc="-54" dirty="0">
                  <a:solidFill>
                    <a:srgbClr val="008DD1"/>
                  </a:solidFill>
                  <a:latin typeface="Oswald Regular"/>
                  <a:cs typeface="Oswald Regular"/>
                </a:rPr>
                <a:t>600</a:t>
              </a:r>
              <a:endParaRPr sz="13963">
                <a:latin typeface="Oswald Regular"/>
                <a:cs typeface="Oswald Regular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20290805" y="9841921"/>
              <a:ext cx="4967475" cy="1582028"/>
            </a:xfrm>
            <a:prstGeom prst="rect">
              <a:avLst/>
            </a:prstGeom>
          </p:spPr>
          <p:txBody>
            <a:bodyPr vert="horz" wrap="square" lIns="0" tIns="103688" rIns="0" bIns="0" rtlCol="0">
              <a:spAutoFit/>
            </a:bodyPr>
            <a:lstStyle/>
            <a:p>
              <a:pPr marL="27284" marR="10912">
                <a:spcBef>
                  <a:spcPts val="816"/>
                </a:spcBef>
              </a:pPr>
              <a:r>
                <a:rPr sz="4800" spc="-21" dirty="0">
                  <a:solidFill>
                    <a:srgbClr val="008DD1"/>
                  </a:solidFill>
                  <a:latin typeface="Oswald Regular"/>
                  <a:cs typeface="Oswald Regular"/>
                </a:rPr>
                <a:t>НАСЕЛЕННЫХ ПУНКТОВ</a:t>
              </a:r>
              <a:endParaRPr sz="4800" dirty="0">
                <a:latin typeface="Oswald Regular"/>
                <a:cs typeface="Oswald Regular"/>
              </a:endParaRPr>
            </a:p>
          </p:txBody>
        </p:sp>
      </p:grpSp>
      <p:sp>
        <p:nvSpPr>
          <p:cNvPr id="13" name="object 2">
            <a:extLst>
              <a:ext uri="{FF2B5EF4-FFF2-40B4-BE49-F238E27FC236}">
                <a16:creationId xmlns:a16="http://schemas.microsoft.com/office/drawing/2014/main" id="{3A4E003E-BE39-F68F-0677-631E6998CEAE}"/>
              </a:ext>
            </a:extLst>
          </p:cNvPr>
          <p:cNvSpPr txBox="1">
            <a:spLocks/>
          </p:cNvSpPr>
          <p:nvPr/>
        </p:nvSpPr>
        <p:spPr>
          <a:xfrm>
            <a:off x="1662111" y="878681"/>
            <a:ext cx="24862001" cy="1136133"/>
          </a:xfrm>
          <a:prstGeom prst="rect">
            <a:avLst/>
          </a:prstGeom>
        </p:spPr>
        <p:txBody>
          <a:bodyPr vert="horz" wrap="square" lIns="0" tIns="109145" rIns="0" bIns="0" rtlCol="0">
            <a:spAutoFit/>
          </a:bodyPr>
          <a:lstStyle>
            <a:lvl1pPr>
              <a:defRPr sz="6875" b="0" i="0">
                <a:solidFill>
                  <a:srgbClr val="010202"/>
                </a:solidFill>
                <a:latin typeface="Oswald Regular"/>
                <a:ea typeface="+mj-ea"/>
                <a:cs typeface="Oswald Regular"/>
              </a:defRPr>
            </a:lvl1pPr>
          </a:lstStyle>
          <a:p>
            <a:pPr marL="27284" marR="10912">
              <a:lnSpc>
                <a:spcPts val="8000"/>
              </a:lnSpc>
              <a:spcBef>
                <a:spcPts val="859"/>
              </a:spcBef>
            </a:pPr>
            <a:r>
              <a:rPr lang="ru-RU" sz="7000" spc="-21" dirty="0"/>
              <a:t>ВСЕРОССИЙСКИЙ СПОРТИВНЫЙ ДИКТАНТ в 2025 году </a:t>
            </a:r>
            <a:endParaRPr lang="ru-RU" sz="7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B96A93E-F680-5CF3-FF42-132D3E614F5C}"/>
              </a:ext>
            </a:extLst>
          </p:cNvPr>
          <p:cNvSpPr/>
          <p:nvPr/>
        </p:nvSpPr>
        <p:spPr>
          <a:xfrm rot="10800000">
            <a:off x="0" y="10164611"/>
            <a:ext cx="29232225" cy="6070752"/>
          </a:xfrm>
          <a:prstGeom prst="rect">
            <a:avLst/>
          </a:prstGeom>
          <a:gradFill flip="none" rotWithShape="1">
            <a:gsLst>
              <a:gs pos="0">
                <a:srgbClr val="BDDBFF"/>
              </a:gs>
              <a:gs pos="7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96D6514-9825-CBAF-76E0-B82880089FE2}"/>
              </a:ext>
            </a:extLst>
          </p:cNvPr>
          <p:cNvGrpSpPr/>
          <p:nvPr/>
        </p:nvGrpSpPr>
        <p:grpSpPr>
          <a:xfrm>
            <a:off x="1816026" y="3393281"/>
            <a:ext cx="14124125" cy="1300551"/>
            <a:chOff x="1816026" y="5008523"/>
            <a:chExt cx="14124125" cy="1300551"/>
          </a:xfrm>
        </p:grpSpPr>
        <p:sp>
          <p:nvSpPr>
            <p:cNvPr id="2" name="object 2"/>
            <p:cNvSpPr/>
            <p:nvPr/>
          </p:nvSpPr>
          <p:spPr>
            <a:xfrm>
              <a:off x="10118934" y="5008523"/>
              <a:ext cx="1667194" cy="824047"/>
            </a:xfrm>
            <a:custGeom>
              <a:avLst/>
              <a:gdLst/>
              <a:ahLst/>
              <a:cxnLst/>
              <a:rect l="l" t="t" r="r" b="b"/>
              <a:pathLst>
                <a:path w="775970" h="383539">
                  <a:moveTo>
                    <a:pt x="707306" y="0"/>
                  </a:moveTo>
                  <a:lnTo>
                    <a:pt x="145763" y="0"/>
                  </a:lnTo>
                  <a:lnTo>
                    <a:pt x="122901" y="3376"/>
                  </a:lnTo>
                  <a:lnTo>
                    <a:pt x="87593" y="27383"/>
                  </a:lnTo>
                  <a:lnTo>
                    <a:pt x="767" y="306120"/>
                  </a:lnTo>
                  <a:lnTo>
                    <a:pt x="0" y="334665"/>
                  </a:lnTo>
                  <a:lnTo>
                    <a:pt x="13066" y="359386"/>
                  </a:lnTo>
                  <a:lnTo>
                    <a:pt x="36902" y="376784"/>
                  </a:lnTo>
                  <a:lnTo>
                    <a:pt x="68446" y="383362"/>
                  </a:lnTo>
                  <a:lnTo>
                    <a:pt x="629989" y="383362"/>
                  </a:lnTo>
                  <a:lnTo>
                    <a:pt x="672732" y="370519"/>
                  </a:lnTo>
                  <a:lnTo>
                    <a:pt x="697654" y="337350"/>
                  </a:lnTo>
                  <a:lnTo>
                    <a:pt x="774985" y="77241"/>
                  </a:lnTo>
                  <a:lnTo>
                    <a:pt x="775752" y="48691"/>
                  </a:lnTo>
                  <a:lnTo>
                    <a:pt x="762686" y="23971"/>
                  </a:lnTo>
                  <a:lnTo>
                    <a:pt x="738850" y="6575"/>
                  </a:lnTo>
                  <a:lnTo>
                    <a:pt x="707306" y="0"/>
                  </a:lnTo>
                  <a:close/>
                </a:path>
              </a:pathLst>
            </a:custGeom>
            <a:solidFill>
              <a:srgbClr val="008D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16026" y="5039225"/>
              <a:ext cx="1667194" cy="824047"/>
            </a:xfrm>
            <a:custGeom>
              <a:avLst/>
              <a:gdLst/>
              <a:ahLst/>
              <a:cxnLst/>
              <a:rect l="l" t="t" r="r" b="b"/>
              <a:pathLst>
                <a:path w="775969" h="383539">
                  <a:moveTo>
                    <a:pt x="707306" y="0"/>
                  </a:moveTo>
                  <a:lnTo>
                    <a:pt x="145763" y="0"/>
                  </a:lnTo>
                  <a:lnTo>
                    <a:pt x="122901" y="3376"/>
                  </a:lnTo>
                  <a:lnTo>
                    <a:pt x="87593" y="27383"/>
                  </a:lnTo>
                  <a:lnTo>
                    <a:pt x="767" y="306120"/>
                  </a:lnTo>
                  <a:lnTo>
                    <a:pt x="0" y="334665"/>
                  </a:lnTo>
                  <a:lnTo>
                    <a:pt x="13066" y="359386"/>
                  </a:lnTo>
                  <a:lnTo>
                    <a:pt x="36902" y="376784"/>
                  </a:lnTo>
                  <a:lnTo>
                    <a:pt x="68446" y="383362"/>
                  </a:lnTo>
                  <a:lnTo>
                    <a:pt x="629989" y="383362"/>
                  </a:lnTo>
                  <a:lnTo>
                    <a:pt x="672732" y="370519"/>
                  </a:lnTo>
                  <a:lnTo>
                    <a:pt x="697654" y="337350"/>
                  </a:lnTo>
                  <a:lnTo>
                    <a:pt x="774985" y="77241"/>
                  </a:lnTo>
                  <a:lnTo>
                    <a:pt x="775752" y="48691"/>
                  </a:lnTo>
                  <a:lnTo>
                    <a:pt x="762686" y="23971"/>
                  </a:lnTo>
                  <a:lnTo>
                    <a:pt x="738850" y="6575"/>
                  </a:lnTo>
                  <a:lnTo>
                    <a:pt x="707306" y="0"/>
                  </a:lnTo>
                  <a:close/>
                </a:path>
              </a:pathLst>
            </a:custGeom>
            <a:solidFill>
              <a:srgbClr val="008D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2329565" y="5083259"/>
              <a:ext cx="11334739" cy="688887"/>
            </a:xfrm>
            <a:prstGeom prst="rect">
              <a:avLst/>
            </a:prstGeom>
          </p:spPr>
          <p:txBody>
            <a:bodyPr vert="horz" wrap="square" lIns="0" tIns="27286" rIns="0" bIns="0" rtlCol="0">
              <a:spAutoFit/>
            </a:bodyPr>
            <a:lstStyle/>
            <a:p>
              <a:pPr marL="27284">
                <a:spcBef>
                  <a:spcPts val="215"/>
                </a:spcBef>
                <a:tabLst>
                  <a:tab pos="1162278" algn="l"/>
                  <a:tab pos="8328301" algn="l"/>
                  <a:tab pos="9517866" algn="l"/>
                </a:tabLst>
              </a:pPr>
              <a:r>
                <a:rPr sz="4297" b="1" spc="-54" dirty="0">
                  <a:solidFill>
                    <a:srgbClr val="FFFFFF"/>
                  </a:solidFill>
                  <a:latin typeface="Montserrat"/>
                  <a:cs typeface="Montserrat"/>
                </a:rPr>
                <a:t>1</a:t>
              </a:r>
              <a:r>
                <a:rPr lang="ru-RU" sz="4297" b="1" spc="-54" dirty="0">
                  <a:solidFill>
                    <a:srgbClr val="FFFFFF"/>
                  </a:solidFill>
                  <a:latin typeface="Montserrat"/>
                  <a:cs typeface="Montserrat"/>
                </a:rPr>
                <a:t>5</a:t>
              </a:r>
              <a:r>
                <a:rPr sz="4297" b="1" dirty="0">
                  <a:solidFill>
                    <a:srgbClr val="FFFFFF"/>
                  </a:solidFill>
                  <a:latin typeface="Montserrat"/>
                  <a:cs typeface="Montserrat"/>
                </a:rPr>
                <a:t>	</a:t>
              </a:r>
              <a:r>
                <a:rPr lang="ru-RU" sz="3438" dirty="0">
                  <a:solidFill>
                    <a:srgbClr val="010202"/>
                  </a:solidFill>
                  <a:latin typeface="Montserrat"/>
                  <a:cs typeface="Montserrat"/>
                </a:rPr>
                <a:t> спортивных</a:t>
              </a:r>
              <a:r>
                <a:rPr lang="ru-RU" sz="3438" spc="-32" dirty="0">
                  <a:solidFill>
                    <a:srgbClr val="010202"/>
                  </a:solidFill>
                  <a:latin typeface="Montserrat"/>
                  <a:cs typeface="Montserrat"/>
                </a:rPr>
                <a:t> </a:t>
              </a:r>
              <a:r>
                <a:rPr lang="ru-RU" sz="3438" spc="-21" dirty="0">
                  <a:solidFill>
                    <a:srgbClr val="010202"/>
                  </a:solidFill>
                  <a:latin typeface="Montserrat"/>
                  <a:cs typeface="Montserrat"/>
                </a:rPr>
                <a:t>вузов </a:t>
              </a:r>
              <a:r>
                <a:rPr sz="3438" dirty="0">
                  <a:solidFill>
                    <a:srgbClr val="010202"/>
                  </a:solidFill>
                  <a:latin typeface="Montserrat"/>
                  <a:cs typeface="Montserrat"/>
                </a:rPr>
                <a:t>	</a:t>
              </a:r>
              <a:r>
                <a:rPr sz="6446" b="1" spc="-79" baseline="2777" dirty="0">
                  <a:solidFill>
                    <a:srgbClr val="FFFFFF"/>
                  </a:solidFill>
                  <a:latin typeface="Montserrat"/>
                  <a:cs typeface="Montserrat"/>
                </a:rPr>
                <a:t>30</a:t>
              </a:r>
              <a:r>
                <a:rPr sz="6446" b="1" baseline="2777" dirty="0">
                  <a:solidFill>
                    <a:srgbClr val="FFFFFF"/>
                  </a:solidFill>
                  <a:latin typeface="Montserrat"/>
                  <a:cs typeface="Montserrat"/>
                </a:rPr>
                <a:t>	</a:t>
              </a:r>
              <a:r>
                <a:rPr sz="3438" spc="-21" dirty="0">
                  <a:solidFill>
                    <a:srgbClr val="010202"/>
                  </a:solidFill>
                  <a:latin typeface="Montserrat"/>
                  <a:cs typeface="Montserrat"/>
                </a:rPr>
                <a:t>училищ</a:t>
              </a:r>
              <a:endParaRPr sz="3438" dirty="0">
                <a:latin typeface="Montserrat"/>
                <a:cs typeface="Montserrat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0348912" y="5716302"/>
              <a:ext cx="5591239" cy="592772"/>
            </a:xfrm>
            <a:prstGeom prst="rect">
              <a:avLst/>
            </a:prstGeom>
          </p:spPr>
          <p:txBody>
            <a:bodyPr vert="horz" wrap="square" lIns="0" tIns="27286" rIns="0" bIns="0" rtlCol="0">
              <a:spAutoFit/>
            </a:bodyPr>
            <a:lstStyle/>
            <a:p>
              <a:pPr marL="27284" marR="10912">
                <a:lnSpc>
                  <a:spcPct val="114599"/>
                </a:lnSpc>
                <a:spcBef>
                  <a:spcPts val="215"/>
                </a:spcBef>
              </a:pPr>
              <a:r>
                <a:rPr sz="3438" spc="-21" dirty="0">
                  <a:solidFill>
                    <a:srgbClr val="010202"/>
                  </a:solidFill>
                  <a:latin typeface="Montserrat"/>
                  <a:cs typeface="Montserrat"/>
                </a:rPr>
                <a:t>олимпийского резерва</a:t>
              </a:r>
              <a:endParaRPr sz="3438" dirty="0">
                <a:latin typeface="Montserrat"/>
                <a:cs typeface="Montserrat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E52BE64-F6EA-39FC-0732-3BDFB2CA4E1E}"/>
              </a:ext>
            </a:extLst>
          </p:cNvPr>
          <p:cNvGrpSpPr/>
          <p:nvPr/>
        </p:nvGrpSpPr>
        <p:grpSpPr>
          <a:xfrm>
            <a:off x="16835219" y="3393281"/>
            <a:ext cx="7744417" cy="1356391"/>
            <a:chOff x="15406704" y="4995566"/>
            <a:chExt cx="7744417" cy="1356391"/>
          </a:xfrm>
        </p:grpSpPr>
        <p:sp>
          <p:nvSpPr>
            <p:cNvPr id="3" name="object 3"/>
            <p:cNvSpPr/>
            <p:nvPr/>
          </p:nvSpPr>
          <p:spPr>
            <a:xfrm>
              <a:off x="15406704" y="5023576"/>
              <a:ext cx="6739722" cy="824047"/>
            </a:xfrm>
            <a:custGeom>
              <a:avLst/>
              <a:gdLst/>
              <a:ahLst/>
              <a:cxnLst/>
              <a:rect l="l" t="t" r="r" b="b"/>
              <a:pathLst>
                <a:path w="3136900" h="383539">
                  <a:moveTo>
                    <a:pt x="3068086" y="0"/>
                  </a:moveTo>
                  <a:lnTo>
                    <a:pt x="145765" y="0"/>
                  </a:lnTo>
                  <a:lnTo>
                    <a:pt x="122903" y="3376"/>
                  </a:lnTo>
                  <a:lnTo>
                    <a:pt x="87590" y="27383"/>
                  </a:lnTo>
                  <a:lnTo>
                    <a:pt x="769" y="306120"/>
                  </a:lnTo>
                  <a:lnTo>
                    <a:pt x="0" y="334665"/>
                  </a:lnTo>
                  <a:lnTo>
                    <a:pt x="13061" y="359386"/>
                  </a:lnTo>
                  <a:lnTo>
                    <a:pt x="36893" y="376784"/>
                  </a:lnTo>
                  <a:lnTo>
                    <a:pt x="68435" y="383362"/>
                  </a:lnTo>
                  <a:lnTo>
                    <a:pt x="2990768" y="383362"/>
                  </a:lnTo>
                  <a:lnTo>
                    <a:pt x="3033512" y="370519"/>
                  </a:lnTo>
                  <a:lnTo>
                    <a:pt x="3058434" y="337350"/>
                  </a:lnTo>
                  <a:lnTo>
                    <a:pt x="3135764" y="77241"/>
                  </a:lnTo>
                  <a:lnTo>
                    <a:pt x="3136532" y="48691"/>
                  </a:lnTo>
                  <a:lnTo>
                    <a:pt x="3123466" y="23971"/>
                  </a:lnTo>
                  <a:lnTo>
                    <a:pt x="3099629" y="6575"/>
                  </a:lnTo>
                  <a:lnTo>
                    <a:pt x="3068086" y="0"/>
                  </a:lnTo>
                  <a:close/>
                </a:path>
              </a:pathLst>
            </a:custGeom>
            <a:solidFill>
              <a:srgbClr val="008D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5920245" y="4995566"/>
              <a:ext cx="7230876" cy="1356391"/>
            </a:xfrm>
            <a:prstGeom prst="rect">
              <a:avLst/>
            </a:prstGeom>
          </p:spPr>
          <p:txBody>
            <a:bodyPr vert="horz" wrap="square" lIns="0" tIns="100959" rIns="0" bIns="0" rtlCol="0">
              <a:spAutoFit/>
            </a:bodyPr>
            <a:lstStyle/>
            <a:p>
              <a:pPr marL="27284">
                <a:spcBef>
                  <a:spcPts val="795"/>
                </a:spcBef>
              </a:pPr>
              <a:r>
                <a:rPr sz="4297" b="1" dirty="0">
                  <a:solidFill>
                    <a:srgbClr val="FFFFFF"/>
                  </a:solidFill>
                  <a:latin typeface="Montserrat"/>
                  <a:cs typeface="Montserrat"/>
                </a:rPr>
                <a:t>более</a:t>
              </a:r>
              <a:r>
                <a:rPr sz="4297" b="1" spc="-21" dirty="0">
                  <a:solidFill>
                    <a:srgbClr val="FFFFFF"/>
                  </a:solidFill>
                  <a:latin typeface="Montserrat"/>
                  <a:cs typeface="Montserrat"/>
                </a:rPr>
                <a:t> </a:t>
              </a:r>
              <a:r>
                <a:rPr sz="4297" b="1" dirty="0">
                  <a:solidFill>
                    <a:srgbClr val="FFFFFF"/>
                  </a:solidFill>
                  <a:latin typeface="Montserrat"/>
                  <a:cs typeface="Montserrat"/>
                </a:rPr>
                <a:t>10</a:t>
              </a:r>
              <a:r>
                <a:rPr sz="4297" b="1" spc="-11" dirty="0">
                  <a:solidFill>
                    <a:srgbClr val="FFFFFF"/>
                  </a:solidFill>
                  <a:latin typeface="Montserrat"/>
                  <a:cs typeface="Montserrat"/>
                </a:rPr>
                <a:t> </a:t>
              </a:r>
              <a:r>
                <a:rPr sz="4297" b="1" spc="-21" dirty="0">
                  <a:solidFill>
                    <a:srgbClr val="FFFFFF"/>
                  </a:solidFill>
                  <a:latin typeface="Montserrat"/>
                  <a:cs typeface="Montserrat"/>
                </a:rPr>
                <a:t>площадок</a:t>
              </a:r>
              <a:endParaRPr sz="4297" dirty="0">
                <a:latin typeface="Montserrat"/>
                <a:cs typeface="Montserrat"/>
              </a:endParaRPr>
            </a:p>
            <a:p>
              <a:pPr marL="36832">
                <a:spcBef>
                  <a:spcPts val="462"/>
                </a:spcBef>
              </a:pPr>
              <a:r>
                <a:rPr sz="3438" dirty="0">
                  <a:solidFill>
                    <a:srgbClr val="010202"/>
                  </a:solidFill>
                  <a:latin typeface="Montserrat"/>
                  <a:cs typeface="Montserrat"/>
                </a:rPr>
                <a:t>за</a:t>
              </a:r>
              <a:r>
                <a:rPr sz="3438" spc="-21" dirty="0">
                  <a:solidFill>
                    <a:srgbClr val="010202"/>
                  </a:solidFill>
                  <a:latin typeface="Montserrat"/>
                  <a:cs typeface="Montserrat"/>
                </a:rPr>
                <a:t> </a:t>
              </a:r>
              <a:r>
                <a:rPr sz="3438" dirty="0">
                  <a:solidFill>
                    <a:srgbClr val="010202"/>
                  </a:solidFill>
                  <a:latin typeface="Montserrat"/>
                  <a:cs typeface="Montserrat"/>
                </a:rPr>
                <a:t>северным</a:t>
              </a:r>
              <a:r>
                <a:rPr sz="3438" spc="-11" dirty="0">
                  <a:solidFill>
                    <a:srgbClr val="010202"/>
                  </a:solidFill>
                  <a:latin typeface="Montserrat"/>
                  <a:cs typeface="Montserrat"/>
                </a:rPr>
                <a:t> </a:t>
              </a:r>
              <a:r>
                <a:rPr sz="3438" dirty="0">
                  <a:solidFill>
                    <a:srgbClr val="010202"/>
                  </a:solidFill>
                  <a:latin typeface="Montserrat"/>
                  <a:cs typeface="Montserrat"/>
                </a:rPr>
                <a:t>полярным</a:t>
              </a:r>
              <a:r>
                <a:rPr sz="3438" spc="-11" dirty="0">
                  <a:solidFill>
                    <a:srgbClr val="010202"/>
                  </a:solidFill>
                  <a:latin typeface="Montserrat"/>
                  <a:cs typeface="Montserrat"/>
                </a:rPr>
                <a:t> </a:t>
              </a:r>
              <a:r>
                <a:rPr sz="3438" spc="-21" dirty="0">
                  <a:solidFill>
                    <a:srgbClr val="010202"/>
                  </a:solidFill>
                  <a:latin typeface="Montserrat"/>
                  <a:cs typeface="Montserrat"/>
                </a:rPr>
                <a:t>кругом</a:t>
              </a:r>
              <a:endParaRPr sz="3438" dirty="0">
                <a:latin typeface="Montserrat"/>
                <a:cs typeface="Montserrat"/>
              </a:endParaRPr>
            </a:p>
          </p:txBody>
        </p:sp>
      </p:grp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5797" y="5277652"/>
            <a:ext cx="9585847" cy="6388992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6668987" y="9295836"/>
            <a:ext cx="4084357" cy="1917403"/>
          </a:xfrm>
          <a:custGeom>
            <a:avLst/>
            <a:gdLst/>
            <a:ahLst/>
            <a:cxnLst/>
            <a:rect l="l" t="t" r="r" b="b"/>
            <a:pathLst>
              <a:path w="1870710" h="878204">
                <a:moveTo>
                  <a:pt x="1719757" y="0"/>
                </a:moveTo>
                <a:lnTo>
                  <a:pt x="150533" y="0"/>
                </a:lnTo>
                <a:lnTo>
                  <a:pt x="102954" y="6407"/>
                </a:lnTo>
                <a:lnTo>
                  <a:pt x="61631" y="24250"/>
                </a:lnTo>
                <a:lnTo>
                  <a:pt x="29045" y="51456"/>
                </a:lnTo>
                <a:lnTo>
                  <a:pt x="7674" y="85956"/>
                </a:lnTo>
                <a:lnTo>
                  <a:pt x="0" y="125679"/>
                </a:lnTo>
                <a:lnTo>
                  <a:pt x="0" y="752462"/>
                </a:lnTo>
                <a:lnTo>
                  <a:pt x="7674" y="792190"/>
                </a:lnTo>
                <a:lnTo>
                  <a:pt x="29045" y="826694"/>
                </a:lnTo>
                <a:lnTo>
                  <a:pt x="61631" y="853903"/>
                </a:lnTo>
                <a:lnTo>
                  <a:pt x="102954" y="871746"/>
                </a:lnTo>
                <a:lnTo>
                  <a:pt x="150533" y="878154"/>
                </a:lnTo>
                <a:lnTo>
                  <a:pt x="1719757" y="878154"/>
                </a:lnTo>
                <a:lnTo>
                  <a:pt x="1767336" y="871746"/>
                </a:lnTo>
                <a:lnTo>
                  <a:pt x="1808659" y="853903"/>
                </a:lnTo>
                <a:lnTo>
                  <a:pt x="1841245" y="826694"/>
                </a:lnTo>
                <a:lnTo>
                  <a:pt x="1862616" y="792190"/>
                </a:lnTo>
                <a:lnTo>
                  <a:pt x="1870290" y="752462"/>
                </a:lnTo>
                <a:lnTo>
                  <a:pt x="1870290" y="125679"/>
                </a:lnTo>
                <a:lnTo>
                  <a:pt x="1862616" y="85956"/>
                </a:lnTo>
                <a:lnTo>
                  <a:pt x="1841245" y="51456"/>
                </a:lnTo>
                <a:lnTo>
                  <a:pt x="1808659" y="24250"/>
                </a:lnTo>
                <a:lnTo>
                  <a:pt x="1767336" y="6407"/>
                </a:lnTo>
                <a:lnTo>
                  <a:pt x="17197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11">
            <a:extLst>
              <a:ext uri="{FF2B5EF4-FFF2-40B4-BE49-F238E27FC236}">
                <a16:creationId xmlns:a16="http://schemas.microsoft.com/office/drawing/2014/main" id="{0FF249C3-D04F-FD90-8664-2FA25BEFC7D6}"/>
              </a:ext>
            </a:extLst>
          </p:cNvPr>
          <p:cNvSpPr/>
          <p:nvPr/>
        </p:nvSpPr>
        <p:spPr>
          <a:xfrm>
            <a:off x="15536062" y="9514676"/>
            <a:ext cx="4084357" cy="1917403"/>
          </a:xfrm>
          <a:custGeom>
            <a:avLst/>
            <a:gdLst/>
            <a:ahLst/>
            <a:cxnLst/>
            <a:rect l="l" t="t" r="r" b="b"/>
            <a:pathLst>
              <a:path w="1870710" h="878204">
                <a:moveTo>
                  <a:pt x="1719757" y="0"/>
                </a:moveTo>
                <a:lnTo>
                  <a:pt x="150533" y="0"/>
                </a:lnTo>
                <a:lnTo>
                  <a:pt x="102954" y="6407"/>
                </a:lnTo>
                <a:lnTo>
                  <a:pt x="61631" y="24250"/>
                </a:lnTo>
                <a:lnTo>
                  <a:pt x="29045" y="51456"/>
                </a:lnTo>
                <a:lnTo>
                  <a:pt x="7674" y="85956"/>
                </a:lnTo>
                <a:lnTo>
                  <a:pt x="0" y="125679"/>
                </a:lnTo>
                <a:lnTo>
                  <a:pt x="0" y="752462"/>
                </a:lnTo>
                <a:lnTo>
                  <a:pt x="7674" y="792190"/>
                </a:lnTo>
                <a:lnTo>
                  <a:pt x="29045" y="826694"/>
                </a:lnTo>
                <a:lnTo>
                  <a:pt x="61631" y="853903"/>
                </a:lnTo>
                <a:lnTo>
                  <a:pt x="102954" y="871746"/>
                </a:lnTo>
                <a:lnTo>
                  <a:pt x="150533" y="878154"/>
                </a:lnTo>
                <a:lnTo>
                  <a:pt x="1719757" y="878154"/>
                </a:lnTo>
                <a:lnTo>
                  <a:pt x="1767336" y="871746"/>
                </a:lnTo>
                <a:lnTo>
                  <a:pt x="1808659" y="853903"/>
                </a:lnTo>
                <a:lnTo>
                  <a:pt x="1841245" y="826694"/>
                </a:lnTo>
                <a:lnTo>
                  <a:pt x="1862616" y="792190"/>
                </a:lnTo>
                <a:lnTo>
                  <a:pt x="1870290" y="752462"/>
                </a:lnTo>
                <a:lnTo>
                  <a:pt x="1870290" y="125679"/>
                </a:lnTo>
                <a:lnTo>
                  <a:pt x="1862616" y="85956"/>
                </a:lnTo>
                <a:lnTo>
                  <a:pt x="1841245" y="51456"/>
                </a:lnTo>
                <a:lnTo>
                  <a:pt x="1808659" y="24250"/>
                </a:lnTo>
                <a:lnTo>
                  <a:pt x="1767336" y="6407"/>
                </a:lnTo>
                <a:lnTo>
                  <a:pt x="17197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6965440" y="9514676"/>
            <a:ext cx="3358946" cy="1514883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>
              <a:spcBef>
                <a:spcPts val="215"/>
              </a:spcBef>
            </a:pP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Национальный</a:t>
            </a:r>
            <a:r>
              <a:rPr sz="1611" spc="107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Государственный</a:t>
            </a:r>
            <a:r>
              <a:rPr sz="1611" spc="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Университет</a:t>
            </a:r>
            <a:r>
              <a:rPr sz="1611" spc="107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dirty="0">
                <a:solidFill>
                  <a:srgbClr val="010202"/>
                </a:solidFill>
                <a:latin typeface="Montserrat"/>
                <a:cs typeface="Montserrat"/>
              </a:rPr>
              <a:t>физической 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культуры,</a:t>
            </a:r>
            <a:r>
              <a:rPr sz="161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спорта</a:t>
            </a:r>
            <a:r>
              <a:rPr sz="1611" spc="107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dirty="0">
                <a:solidFill>
                  <a:srgbClr val="010202"/>
                </a:solidFill>
                <a:latin typeface="Montserrat"/>
                <a:cs typeface="Montserrat"/>
              </a:rPr>
              <a:t>спорта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dirty="0">
                <a:solidFill>
                  <a:srgbClr val="010202"/>
                </a:solidFill>
                <a:latin typeface="Montserrat"/>
                <a:cs typeface="Montserrat"/>
              </a:rPr>
              <a:t>и</a:t>
            </a:r>
            <a:r>
              <a:rPr sz="1611" spc="-1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здоровья</a:t>
            </a:r>
            <a:endParaRPr sz="1611" dirty="0">
              <a:latin typeface="Montserrat"/>
              <a:cs typeface="Montserrat"/>
            </a:endParaRPr>
          </a:p>
          <a:p>
            <a:pPr marL="27284" marR="971294">
              <a:spcBef>
                <a:spcPts val="11"/>
              </a:spcBef>
            </a:pPr>
            <a:r>
              <a:rPr sz="1611" dirty="0">
                <a:solidFill>
                  <a:srgbClr val="010202"/>
                </a:solidFill>
                <a:latin typeface="Montserrat"/>
                <a:cs typeface="Montserrat"/>
              </a:rPr>
              <a:t>имени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dirty="0">
                <a:solidFill>
                  <a:srgbClr val="010202"/>
                </a:solidFill>
                <a:latin typeface="Montserrat"/>
                <a:cs typeface="Montserrat"/>
              </a:rPr>
              <a:t>П.Ф.</a:t>
            </a:r>
            <a:r>
              <a:rPr sz="1611" spc="376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Лесгафта,</a:t>
            </a:r>
            <a:r>
              <a:rPr sz="1611" spc="107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Санкт-Петербург</a:t>
            </a:r>
            <a:endParaRPr sz="1611" dirty="0">
              <a:latin typeface="Montserrat"/>
              <a:cs typeface="Montserra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947579" y="5287457"/>
            <a:ext cx="8473361" cy="6354997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20933091" y="5270567"/>
            <a:ext cx="6566453" cy="6566453"/>
            <a:chOff x="7015870" y="1770882"/>
            <a:chExt cx="3056255" cy="3056255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5870" y="1770882"/>
              <a:ext cx="3055711" cy="305572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015870" y="1770882"/>
              <a:ext cx="3056255" cy="3056255"/>
            </a:xfrm>
            <a:custGeom>
              <a:avLst/>
              <a:gdLst/>
              <a:ahLst/>
              <a:cxnLst/>
              <a:rect l="l" t="t" r="r" b="b"/>
              <a:pathLst>
                <a:path w="3056254" h="3056254">
                  <a:moveTo>
                    <a:pt x="0" y="1527860"/>
                  </a:moveTo>
                  <a:lnTo>
                    <a:pt x="755" y="1479360"/>
                  </a:lnTo>
                  <a:lnTo>
                    <a:pt x="3005" y="1431236"/>
                  </a:lnTo>
                  <a:lnTo>
                    <a:pt x="6729" y="1383512"/>
                  </a:lnTo>
                  <a:lnTo>
                    <a:pt x="11904" y="1336209"/>
                  </a:lnTo>
                  <a:lnTo>
                    <a:pt x="18507" y="1289350"/>
                  </a:lnTo>
                  <a:lnTo>
                    <a:pt x="26516" y="1242958"/>
                  </a:lnTo>
                  <a:lnTo>
                    <a:pt x="35908" y="1197054"/>
                  </a:lnTo>
                  <a:lnTo>
                    <a:pt x="46662" y="1151661"/>
                  </a:lnTo>
                  <a:lnTo>
                    <a:pt x="58754" y="1106802"/>
                  </a:lnTo>
                  <a:lnTo>
                    <a:pt x="72164" y="1062499"/>
                  </a:lnTo>
                  <a:lnTo>
                    <a:pt x="86867" y="1018774"/>
                  </a:lnTo>
                  <a:lnTo>
                    <a:pt x="102842" y="975650"/>
                  </a:lnTo>
                  <a:lnTo>
                    <a:pt x="120066" y="933148"/>
                  </a:lnTo>
                  <a:lnTo>
                    <a:pt x="138518" y="891292"/>
                  </a:lnTo>
                  <a:lnTo>
                    <a:pt x="158174" y="850104"/>
                  </a:lnTo>
                  <a:lnTo>
                    <a:pt x="179013" y="809606"/>
                  </a:lnTo>
                  <a:lnTo>
                    <a:pt x="201011" y="769820"/>
                  </a:lnTo>
                  <a:lnTo>
                    <a:pt x="224147" y="730769"/>
                  </a:lnTo>
                  <a:lnTo>
                    <a:pt x="248398" y="692475"/>
                  </a:lnTo>
                  <a:lnTo>
                    <a:pt x="273741" y="654961"/>
                  </a:lnTo>
                  <a:lnTo>
                    <a:pt x="300156" y="618249"/>
                  </a:lnTo>
                  <a:lnTo>
                    <a:pt x="327618" y="582361"/>
                  </a:lnTo>
                  <a:lnTo>
                    <a:pt x="356106" y="547320"/>
                  </a:lnTo>
                  <a:lnTo>
                    <a:pt x="385597" y="513147"/>
                  </a:lnTo>
                  <a:lnTo>
                    <a:pt x="416069" y="479867"/>
                  </a:lnTo>
                  <a:lnTo>
                    <a:pt x="447500" y="447500"/>
                  </a:lnTo>
                  <a:lnTo>
                    <a:pt x="479867" y="416069"/>
                  </a:lnTo>
                  <a:lnTo>
                    <a:pt x="513147" y="385597"/>
                  </a:lnTo>
                  <a:lnTo>
                    <a:pt x="547320" y="356106"/>
                  </a:lnTo>
                  <a:lnTo>
                    <a:pt x="582361" y="327618"/>
                  </a:lnTo>
                  <a:lnTo>
                    <a:pt x="618249" y="300156"/>
                  </a:lnTo>
                  <a:lnTo>
                    <a:pt x="654961" y="273741"/>
                  </a:lnTo>
                  <a:lnTo>
                    <a:pt x="692475" y="248398"/>
                  </a:lnTo>
                  <a:lnTo>
                    <a:pt x="730769" y="224147"/>
                  </a:lnTo>
                  <a:lnTo>
                    <a:pt x="769820" y="201011"/>
                  </a:lnTo>
                  <a:lnTo>
                    <a:pt x="809606" y="179013"/>
                  </a:lnTo>
                  <a:lnTo>
                    <a:pt x="850104" y="158174"/>
                  </a:lnTo>
                  <a:lnTo>
                    <a:pt x="891292" y="138518"/>
                  </a:lnTo>
                  <a:lnTo>
                    <a:pt x="933148" y="120066"/>
                  </a:lnTo>
                  <a:lnTo>
                    <a:pt x="975650" y="102842"/>
                  </a:lnTo>
                  <a:lnTo>
                    <a:pt x="1018774" y="86867"/>
                  </a:lnTo>
                  <a:lnTo>
                    <a:pt x="1062499" y="72164"/>
                  </a:lnTo>
                  <a:lnTo>
                    <a:pt x="1106802" y="58754"/>
                  </a:lnTo>
                  <a:lnTo>
                    <a:pt x="1151661" y="46662"/>
                  </a:lnTo>
                  <a:lnTo>
                    <a:pt x="1197054" y="35908"/>
                  </a:lnTo>
                  <a:lnTo>
                    <a:pt x="1242958" y="26516"/>
                  </a:lnTo>
                  <a:lnTo>
                    <a:pt x="1289350" y="18507"/>
                  </a:lnTo>
                  <a:lnTo>
                    <a:pt x="1336209" y="11904"/>
                  </a:lnTo>
                  <a:lnTo>
                    <a:pt x="1383512" y="6729"/>
                  </a:lnTo>
                  <a:lnTo>
                    <a:pt x="1431236" y="3005"/>
                  </a:lnTo>
                  <a:lnTo>
                    <a:pt x="1479360" y="755"/>
                  </a:lnTo>
                  <a:lnTo>
                    <a:pt x="1527860" y="0"/>
                  </a:lnTo>
                  <a:lnTo>
                    <a:pt x="1576360" y="755"/>
                  </a:lnTo>
                  <a:lnTo>
                    <a:pt x="1624483" y="3005"/>
                  </a:lnTo>
                  <a:lnTo>
                    <a:pt x="1672207" y="6729"/>
                  </a:lnTo>
                  <a:lnTo>
                    <a:pt x="1719509" y="11904"/>
                  </a:lnTo>
                  <a:lnTo>
                    <a:pt x="1766367" y="18507"/>
                  </a:lnTo>
                  <a:lnTo>
                    <a:pt x="1812759" y="26516"/>
                  </a:lnTo>
                  <a:lnTo>
                    <a:pt x="1858662" y="35908"/>
                  </a:lnTo>
                  <a:lnTo>
                    <a:pt x="1904054" y="46662"/>
                  </a:lnTo>
                  <a:lnTo>
                    <a:pt x="1948913" y="58754"/>
                  </a:lnTo>
                  <a:lnTo>
                    <a:pt x="1993216" y="72164"/>
                  </a:lnTo>
                  <a:lnTo>
                    <a:pt x="2036940" y="86867"/>
                  </a:lnTo>
                  <a:lnTo>
                    <a:pt x="2080064" y="102842"/>
                  </a:lnTo>
                  <a:lnTo>
                    <a:pt x="2122565" y="120066"/>
                  </a:lnTo>
                  <a:lnTo>
                    <a:pt x="2164421" y="138518"/>
                  </a:lnTo>
                  <a:lnTo>
                    <a:pt x="2205609" y="158174"/>
                  </a:lnTo>
                  <a:lnTo>
                    <a:pt x="2246107" y="179013"/>
                  </a:lnTo>
                  <a:lnTo>
                    <a:pt x="2285892" y="201011"/>
                  </a:lnTo>
                  <a:lnTo>
                    <a:pt x="2324943" y="224147"/>
                  </a:lnTo>
                  <a:lnTo>
                    <a:pt x="2363236" y="248398"/>
                  </a:lnTo>
                  <a:lnTo>
                    <a:pt x="2400750" y="273741"/>
                  </a:lnTo>
                  <a:lnTo>
                    <a:pt x="2437462" y="300156"/>
                  </a:lnTo>
                  <a:lnTo>
                    <a:pt x="2473350" y="327618"/>
                  </a:lnTo>
                  <a:lnTo>
                    <a:pt x="2508391" y="356106"/>
                  </a:lnTo>
                  <a:lnTo>
                    <a:pt x="2542562" y="385597"/>
                  </a:lnTo>
                  <a:lnTo>
                    <a:pt x="2575843" y="416069"/>
                  </a:lnTo>
                  <a:lnTo>
                    <a:pt x="2608210" y="447500"/>
                  </a:lnTo>
                  <a:lnTo>
                    <a:pt x="2639640" y="479867"/>
                  </a:lnTo>
                  <a:lnTo>
                    <a:pt x="2670112" y="513147"/>
                  </a:lnTo>
                  <a:lnTo>
                    <a:pt x="2699603" y="547320"/>
                  </a:lnTo>
                  <a:lnTo>
                    <a:pt x="2728091" y="582361"/>
                  </a:lnTo>
                  <a:lnTo>
                    <a:pt x="2755553" y="618249"/>
                  </a:lnTo>
                  <a:lnTo>
                    <a:pt x="2781967" y="654961"/>
                  </a:lnTo>
                  <a:lnTo>
                    <a:pt x="2807311" y="692475"/>
                  </a:lnTo>
                  <a:lnTo>
                    <a:pt x="2831562" y="730769"/>
                  </a:lnTo>
                  <a:lnTo>
                    <a:pt x="2854698" y="769820"/>
                  </a:lnTo>
                  <a:lnTo>
                    <a:pt x="2876696" y="809606"/>
                  </a:lnTo>
                  <a:lnTo>
                    <a:pt x="2897534" y="850104"/>
                  </a:lnTo>
                  <a:lnTo>
                    <a:pt x="2917190" y="891292"/>
                  </a:lnTo>
                  <a:lnTo>
                    <a:pt x="2935642" y="933148"/>
                  </a:lnTo>
                  <a:lnTo>
                    <a:pt x="2952866" y="975650"/>
                  </a:lnTo>
                  <a:lnTo>
                    <a:pt x="2968841" y="1018774"/>
                  </a:lnTo>
                  <a:lnTo>
                    <a:pt x="2983544" y="1062499"/>
                  </a:lnTo>
                  <a:lnTo>
                    <a:pt x="2996953" y="1106802"/>
                  </a:lnTo>
                  <a:lnTo>
                    <a:pt x="3009046" y="1151661"/>
                  </a:lnTo>
                  <a:lnTo>
                    <a:pt x="3019800" y="1197054"/>
                  </a:lnTo>
                  <a:lnTo>
                    <a:pt x="3029192" y="1242958"/>
                  </a:lnTo>
                  <a:lnTo>
                    <a:pt x="3037201" y="1289350"/>
                  </a:lnTo>
                  <a:lnTo>
                    <a:pt x="3043804" y="1336209"/>
                  </a:lnTo>
                  <a:lnTo>
                    <a:pt x="3048979" y="1383512"/>
                  </a:lnTo>
                  <a:lnTo>
                    <a:pt x="3052703" y="1431236"/>
                  </a:lnTo>
                  <a:lnTo>
                    <a:pt x="3054953" y="1479360"/>
                  </a:lnTo>
                  <a:lnTo>
                    <a:pt x="3055708" y="1527860"/>
                  </a:lnTo>
                  <a:lnTo>
                    <a:pt x="3054953" y="1576361"/>
                  </a:lnTo>
                  <a:lnTo>
                    <a:pt x="3052703" y="1624485"/>
                  </a:lnTo>
                  <a:lnTo>
                    <a:pt x="3048979" y="1672209"/>
                  </a:lnTo>
                  <a:lnTo>
                    <a:pt x="3043804" y="1719512"/>
                  </a:lnTo>
                  <a:lnTo>
                    <a:pt x="3037201" y="1766371"/>
                  </a:lnTo>
                  <a:lnTo>
                    <a:pt x="3029192" y="1812763"/>
                  </a:lnTo>
                  <a:lnTo>
                    <a:pt x="3019800" y="1858667"/>
                  </a:lnTo>
                  <a:lnTo>
                    <a:pt x="3009046" y="1904059"/>
                  </a:lnTo>
                  <a:lnTo>
                    <a:pt x="2996953" y="1948918"/>
                  </a:lnTo>
                  <a:lnTo>
                    <a:pt x="2983544" y="1993222"/>
                  </a:lnTo>
                  <a:lnTo>
                    <a:pt x="2968841" y="2036947"/>
                  </a:lnTo>
                  <a:lnTo>
                    <a:pt x="2952866" y="2080071"/>
                  </a:lnTo>
                  <a:lnTo>
                    <a:pt x="2935642" y="2122572"/>
                  </a:lnTo>
                  <a:lnTo>
                    <a:pt x="2917190" y="2164428"/>
                  </a:lnTo>
                  <a:lnTo>
                    <a:pt x="2897534" y="2205617"/>
                  </a:lnTo>
                  <a:lnTo>
                    <a:pt x="2876696" y="2246115"/>
                  </a:lnTo>
                  <a:lnTo>
                    <a:pt x="2854698" y="2285901"/>
                  </a:lnTo>
                  <a:lnTo>
                    <a:pt x="2831562" y="2324952"/>
                  </a:lnTo>
                  <a:lnTo>
                    <a:pt x="2807311" y="2363246"/>
                  </a:lnTo>
                  <a:lnTo>
                    <a:pt x="2781967" y="2400760"/>
                  </a:lnTo>
                  <a:lnTo>
                    <a:pt x="2755553" y="2437472"/>
                  </a:lnTo>
                  <a:lnTo>
                    <a:pt x="2728091" y="2473360"/>
                  </a:lnTo>
                  <a:lnTo>
                    <a:pt x="2699603" y="2508401"/>
                  </a:lnTo>
                  <a:lnTo>
                    <a:pt x="2670112" y="2542573"/>
                  </a:lnTo>
                  <a:lnTo>
                    <a:pt x="2639640" y="2575854"/>
                  </a:lnTo>
                  <a:lnTo>
                    <a:pt x="2608210" y="2608221"/>
                  </a:lnTo>
                  <a:lnTo>
                    <a:pt x="2575843" y="2639651"/>
                  </a:lnTo>
                  <a:lnTo>
                    <a:pt x="2542562" y="2670124"/>
                  </a:lnTo>
                  <a:lnTo>
                    <a:pt x="2508391" y="2699615"/>
                  </a:lnTo>
                  <a:lnTo>
                    <a:pt x="2473350" y="2728103"/>
                  </a:lnTo>
                  <a:lnTo>
                    <a:pt x="2437462" y="2755565"/>
                  </a:lnTo>
                  <a:lnTo>
                    <a:pt x="2400750" y="2781979"/>
                  </a:lnTo>
                  <a:lnTo>
                    <a:pt x="2363236" y="2807323"/>
                  </a:lnTo>
                  <a:lnTo>
                    <a:pt x="2324943" y="2831574"/>
                  </a:lnTo>
                  <a:lnTo>
                    <a:pt x="2285892" y="2854710"/>
                  </a:lnTo>
                  <a:lnTo>
                    <a:pt x="2246107" y="2876708"/>
                  </a:lnTo>
                  <a:lnTo>
                    <a:pt x="2205609" y="2897547"/>
                  </a:lnTo>
                  <a:lnTo>
                    <a:pt x="2164421" y="2917203"/>
                  </a:lnTo>
                  <a:lnTo>
                    <a:pt x="2122565" y="2935654"/>
                  </a:lnTo>
                  <a:lnTo>
                    <a:pt x="2080064" y="2952879"/>
                  </a:lnTo>
                  <a:lnTo>
                    <a:pt x="2036940" y="2968854"/>
                  </a:lnTo>
                  <a:lnTo>
                    <a:pt x="1993216" y="2983557"/>
                  </a:lnTo>
                  <a:lnTo>
                    <a:pt x="1948913" y="2996966"/>
                  </a:lnTo>
                  <a:lnTo>
                    <a:pt x="1904054" y="3009059"/>
                  </a:lnTo>
                  <a:lnTo>
                    <a:pt x="1858662" y="3019813"/>
                  </a:lnTo>
                  <a:lnTo>
                    <a:pt x="1812759" y="3029205"/>
                  </a:lnTo>
                  <a:lnTo>
                    <a:pt x="1766367" y="3037214"/>
                  </a:lnTo>
                  <a:lnTo>
                    <a:pt x="1719509" y="3043817"/>
                  </a:lnTo>
                  <a:lnTo>
                    <a:pt x="1672207" y="3048991"/>
                  </a:lnTo>
                  <a:lnTo>
                    <a:pt x="1624483" y="3052715"/>
                  </a:lnTo>
                  <a:lnTo>
                    <a:pt x="1576360" y="3054966"/>
                  </a:lnTo>
                  <a:lnTo>
                    <a:pt x="1527860" y="3055721"/>
                  </a:lnTo>
                  <a:lnTo>
                    <a:pt x="1479360" y="3054966"/>
                  </a:lnTo>
                  <a:lnTo>
                    <a:pt x="1431236" y="3052715"/>
                  </a:lnTo>
                  <a:lnTo>
                    <a:pt x="1383512" y="3048991"/>
                  </a:lnTo>
                  <a:lnTo>
                    <a:pt x="1336209" y="3043817"/>
                  </a:lnTo>
                  <a:lnTo>
                    <a:pt x="1289350" y="3037214"/>
                  </a:lnTo>
                  <a:lnTo>
                    <a:pt x="1242958" y="3029205"/>
                  </a:lnTo>
                  <a:lnTo>
                    <a:pt x="1197054" y="3019813"/>
                  </a:lnTo>
                  <a:lnTo>
                    <a:pt x="1151661" y="3009059"/>
                  </a:lnTo>
                  <a:lnTo>
                    <a:pt x="1106802" y="2996966"/>
                  </a:lnTo>
                  <a:lnTo>
                    <a:pt x="1062499" y="2983557"/>
                  </a:lnTo>
                  <a:lnTo>
                    <a:pt x="1018774" y="2968854"/>
                  </a:lnTo>
                  <a:lnTo>
                    <a:pt x="975650" y="2952879"/>
                  </a:lnTo>
                  <a:lnTo>
                    <a:pt x="933148" y="2935654"/>
                  </a:lnTo>
                  <a:lnTo>
                    <a:pt x="891292" y="2917203"/>
                  </a:lnTo>
                  <a:lnTo>
                    <a:pt x="850104" y="2897547"/>
                  </a:lnTo>
                  <a:lnTo>
                    <a:pt x="809606" y="2876708"/>
                  </a:lnTo>
                  <a:lnTo>
                    <a:pt x="769820" y="2854710"/>
                  </a:lnTo>
                  <a:lnTo>
                    <a:pt x="730769" y="2831574"/>
                  </a:lnTo>
                  <a:lnTo>
                    <a:pt x="692475" y="2807323"/>
                  </a:lnTo>
                  <a:lnTo>
                    <a:pt x="654961" y="2781979"/>
                  </a:lnTo>
                  <a:lnTo>
                    <a:pt x="618249" y="2755565"/>
                  </a:lnTo>
                  <a:lnTo>
                    <a:pt x="582361" y="2728103"/>
                  </a:lnTo>
                  <a:lnTo>
                    <a:pt x="547320" y="2699615"/>
                  </a:lnTo>
                  <a:lnTo>
                    <a:pt x="513147" y="2670124"/>
                  </a:lnTo>
                  <a:lnTo>
                    <a:pt x="479867" y="2639651"/>
                  </a:lnTo>
                  <a:lnTo>
                    <a:pt x="447500" y="2608221"/>
                  </a:lnTo>
                  <a:lnTo>
                    <a:pt x="416069" y="2575854"/>
                  </a:lnTo>
                  <a:lnTo>
                    <a:pt x="385597" y="2542573"/>
                  </a:lnTo>
                  <a:lnTo>
                    <a:pt x="356106" y="2508401"/>
                  </a:lnTo>
                  <a:lnTo>
                    <a:pt x="327618" y="2473360"/>
                  </a:lnTo>
                  <a:lnTo>
                    <a:pt x="300156" y="2437472"/>
                  </a:lnTo>
                  <a:lnTo>
                    <a:pt x="273741" y="2400760"/>
                  </a:lnTo>
                  <a:lnTo>
                    <a:pt x="248398" y="2363246"/>
                  </a:lnTo>
                  <a:lnTo>
                    <a:pt x="224147" y="2324952"/>
                  </a:lnTo>
                  <a:lnTo>
                    <a:pt x="201011" y="2285901"/>
                  </a:lnTo>
                  <a:lnTo>
                    <a:pt x="179013" y="2246115"/>
                  </a:lnTo>
                  <a:lnTo>
                    <a:pt x="158174" y="2205617"/>
                  </a:lnTo>
                  <a:lnTo>
                    <a:pt x="138518" y="2164428"/>
                  </a:lnTo>
                  <a:lnTo>
                    <a:pt x="120066" y="2122572"/>
                  </a:lnTo>
                  <a:lnTo>
                    <a:pt x="102842" y="2080071"/>
                  </a:lnTo>
                  <a:lnTo>
                    <a:pt x="86867" y="2036947"/>
                  </a:lnTo>
                  <a:lnTo>
                    <a:pt x="72164" y="1993222"/>
                  </a:lnTo>
                  <a:lnTo>
                    <a:pt x="58754" y="1948918"/>
                  </a:lnTo>
                  <a:lnTo>
                    <a:pt x="46662" y="1904059"/>
                  </a:lnTo>
                  <a:lnTo>
                    <a:pt x="35908" y="1858667"/>
                  </a:lnTo>
                  <a:lnTo>
                    <a:pt x="26516" y="1812763"/>
                  </a:lnTo>
                  <a:lnTo>
                    <a:pt x="18507" y="1766371"/>
                  </a:lnTo>
                  <a:lnTo>
                    <a:pt x="11904" y="1719512"/>
                  </a:lnTo>
                  <a:lnTo>
                    <a:pt x="6729" y="1672209"/>
                  </a:lnTo>
                  <a:lnTo>
                    <a:pt x="3005" y="1624485"/>
                  </a:lnTo>
                  <a:lnTo>
                    <a:pt x="755" y="1576361"/>
                  </a:lnTo>
                  <a:lnTo>
                    <a:pt x="0" y="152786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">
            <a:extLst>
              <a:ext uri="{FF2B5EF4-FFF2-40B4-BE49-F238E27FC236}">
                <a16:creationId xmlns:a16="http://schemas.microsoft.com/office/drawing/2014/main" id="{B6C9C19F-1942-C653-60E9-7CCDFBD4D69D}"/>
              </a:ext>
            </a:extLst>
          </p:cNvPr>
          <p:cNvSpPr txBox="1">
            <a:spLocks/>
          </p:cNvSpPr>
          <p:nvPr/>
        </p:nvSpPr>
        <p:spPr>
          <a:xfrm>
            <a:off x="1738313" y="878681"/>
            <a:ext cx="22022457" cy="2162055"/>
          </a:xfrm>
          <a:prstGeom prst="rect">
            <a:avLst/>
          </a:prstGeom>
        </p:spPr>
        <p:txBody>
          <a:bodyPr vert="horz" wrap="square" lIns="0" tIns="109145" rIns="0" bIns="0" rtlCol="0">
            <a:spAutoFit/>
          </a:bodyPr>
          <a:lstStyle>
            <a:lvl1pPr>
              <a:defRPr sz="6875" b="0" i="0">
                <a:solidFill>
                  <a:srgbClr val="010202"/>
                </a:solidFill>
                <a:latin typeface="Oswald Regular"/>
                <a:ea typeface="+mj-ea"/>
                <a:cs typeface="Oswald Regular"/>
              </a:defRPr>
            </a:lvl1pPr>
          </a:lstStyle>
          <a:p>
            <a:pPr marL="27284" marR="10912">
              <a:lnSpc>
                <a:spcPts val="8000"/>
              </a:lnSpc>
              <a:spcBef>
                <a:spcPts val="859"/>
              </a:spcBef>
            </a:pPr>
            <a:r>
              <a:rPr lang="ru-RU" sz="7000" spc="-21" dirty="0"/>
              <a:t>УЧАСТИЕ ПРИНЯЛИ ДЕСЯТКИ САМЫХ НЕОБЫЧНЫХ ПЛОЩАДОК ОТ КАЛИНИНГРАДА ДО ЧУКОТКИ</a:t>
            </a:r>
            <a:endParaRPr lang="ru-RU" sz="7000" dirty="0"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6A2F1C4D-243A-944F-E1BA-3F3AE9A62D5E}"/>
              </a:ext>
            </a:extLst>
          </p:cNvPr>
          <p:cNvSpPr/>
          <p:nvPr/>
        </p:nvSpPr>
        <p:spPr>
          <a:xfrm>
            <a:off x="16184260" y="5674196"/>
            <a:ext cx="3777819" cy="1630679"/>
          </a:xfrm>
          <a:custGeom>
            <a:avLst/>
            <a:gdLst/>
            <a:ahLst/>
            <a:cxnLst/>
            <a:rect l="l" t="t" r="r" b="b"/>
            <a:pathLst>
              <a:path w="1870710" h="878204">
                <a:moveTo>
                  <a:pt x="1719757" y="0"/>
                </a:moveTo>
                <a:lnTo>
                  <a:pt x="150533" y="0"/>
                </a:lnTo>
                <a:lnTo>
                  <a:pt x="102954" y="6407"/>
                </a:lnTo>
                <a:lnTo>
                  <a:pt x="61631" y="24250"/>
                </a:lnTo>
                <a:lnTo>
                  <a:pt x="29045" y="51456"/>
                </a:lnTo>
                <a:lnTo>
                  <a:pt x="7674" y="85956"/>
                </a:lnTo>
                <a:lnTo>
                  <a:pt x="0" y="125679"/>
                </a:lnTo>
                <a:lnTo>
                  <a:pt x="0" y="752462"/>
                </a:lnTo>
                <a:lnTo>
                  <a:pt x="7674" y="792190"/>
                </a:lnTo>
                <a:lnTo>
                  <a:pt x="29045" y="826694"/>
                </a:lnTo>
                <a:lnTo>
                  <a:pt x="61631" y="853903"/>
                </a:lnTo>
                <a:lnTo>
                  <a:pt x="102954" y="871746"/>
                </a:lnTo>
                <a:lnTo>
                  <a:pt x="150533" y="878154"/>
                </a:lnTo>
                <a:lnTo>
                  <a:pt x="1719757" y="878154"/>
                </a:lnTo>
                <a:lnTo>
                  <a:pt x="1767336" y="871746"/>
                </a:lnTo>
                <a:lnTo>
                  <a:pt x="1808659" y="853903"/>
                </a:lnTo>
                <a:lnTo>
                  <a:pt x="1841245" y="826694"/>
                </a:lnTo>
                <a:lnTo>
                  <a:pt x="1862616" y="792190"/>
                </a:lnTo>
                <a:lnTo>
                  <a:pt x="1870290" y="752462"/>
                </a:lnTo>
                <a:lnTo>
                  <a:pt x="1870290" y="125679"/>
                </a:lnTo>
                <a:lnTo>
                  <a:pt x="1862616" y="85956"/>
                </a:lnTo>
                <a:lnTo>
                  <a:pt x="1841245" y="51456"/>
                </a:lnTo>
                <a:lnTo>
                  <a:pt x="1808659" y="24250"/>
                </a:lnTo>
                <a:lnTo>
                  <a:pt x="1767336" y="6407"/>
                </a:lnTo>
                <a:lnTo>
                  <a:pt x="17197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17">
            <a:extLst>
              <a:ext uri="{FF2B5EF4-FFF2-40B4-BE49-F238E27FC236}">
                <a16:creationId xmlns:a16="http://schemas.microsoft.com/office/drawing/2014/main" id="{FE2C3E6C-E4C9-4E0A-4848-5479AF75DA18}"/>
              </a:ext>
            </a:extLst>
          </p:cNvPr>
          <p:cNvSpPr txBox="1"/>
          <p:nvPr/>
        </p:nvSpPr>
        <p:spPr>
          <a:xfrm>
            <a:off x="16380086" y="5968462"/>
            <a:ext cx="3581993" cy="771218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>
              <a:spcBef>
                <a:spcPts val="215"/>
              </a:spcBef>
            </a:pP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Спортивная</a:t>
            </a:r>
            <a:r>
              <a:rPr sz="1611" spc="-1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школа</a:t>
            </a:r>
            <a:r>
              <a:rPr sz="1611" spc="107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 err="1">
                <a:solidFill>
                  <a:srgbClr val="010202"/>
                </a:solidFill>
                <a:latin typeface="Montserrat"/>
                <a:cs typeface="Montserrat"/>
              </a:rPr>
              <a:t>олимпийского</a:t>
            </a:r>
            <a:r>
              <a:rPr sz="1611" spc="107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 err="1">
                <a:solidFill>
                  <a:srgbClr val="010202"/>
                </a:solidFill>
                <a:latin typeface="Montserrat"/>
                <a:cs typeface="Montserrat"/>
              </a:rPr>
              <a:t>резерва</a:t>
            </a:r>
            <a:r>
              <a:rPr lang="ru-RU" sz="1611" spc="-32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dirty="0" err="1">
                <a:solidFill>
                  <a:srgbClr val="010202"/>
                </a:solidFill>
                <a:latin typeface="Montserrat"/>
                <a:cs typeface="Montserrat"/>
              </a:rPr>
              <a:t>по</a:t>
            </a:r>
            <a:r>
              <a:rPr sz="1611" spc="-32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легкой</a:t>
            </a:r>
            <a:r>
              <a:rPr lang="ru-RU" sz="1611" spc="107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 err="1">
                <a:solidFill>
                  <a:srgbClr val="010202"/>
                </a:solidFill>
                <a:latin typeface="Montserrat"/>
                <a:cs typeface="Montserrat"/>
              </a:rPr>
              <a:t>атлетике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,</a:t>
            </a:r>
            <a:r>
              <a:rPr sz="1611" spc="-1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Саранск,</a:t>
            </a:r>
            <a:r>
              <a:rPr sz="1611" spc="107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Республика</a:t>
            </a:r>
            <a:r>
              <a:rPr sz="1611" spc="107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Мордовия</a:t>
            </a:r>
            <a:endParaRPr sz="1611" dirty="0">
              <a:latin typeface="Montserrat"/>
              <a:cs typeface="Montserrat"/>
            </a:endParaRPr>
          </a:p>
        </p:txBody>
      </p:sp>
      <p:sp>
        <p:nvSpPr>
          <p:cNvPr id="29" name="object 11">
            <a:extLst>
              <a:ext uri="{FF2B5EF4-FFF2-40B4-BE49-F238E27FC236}">
                <a16:creationId xmlns:a16="http://schemas.microsoft.com/office/drawing/2014/main" id="{2AB9149E-3E4F-6AC7-7201-DEE77E0385D7}"/>
              </a:ext>
            </a:extLst>
          </p:cNvPr>
          <p:cNvSpPr/>
          <p:nvPr/>
        </p:nvSpPr>
        <p:spPr>
          <a:xfrm>
            <a:off x="24907648" y="5674196"/>
            <a:ext cx="2652216" cy="1630679"/>
          </a:xfrm>
          <a:custGeom>
            <a:avLst/>
            <a:gdLst/>
            <a:ahLst/>
            <a:cxnLst/>
            <a:rect l="l" t="t" r="r" b="b"/>
            <a:pathLst>
              <a:path w="1870710" h="878204">
                <a:moveTo>
                  <a:pt x="1719757" y="0"/>
                </a:moveTo>
                <a:lnTo>
                  <a:pt x="150533" y="0"/>
                </a:lnTo>
                <a:lnTo>
                  <a:pt x="102954" y="6407"/>
                </a:lnTo>
                <a:lnTo>
                  <a:pt x="61631" y="24250"/>
                </a:lnTo>
                <a:lnTo>
                  <a:pt x="29045" y="51456"/>
                </a:lnTo>
                <a:lnTo>
                  <a:pt x="7674" y="85956"/>
                </a:lnTo>
                <a:lnTo>
                  <a:pt x="0" y="125679"/>
                </a:lnTo>
                <a:lnTo>
                  <a:pt x="0" y="752462"/>
                </a:lnTo>
                <a:lnTo>
                  <a:pt x="7674" y="792190"/>
                </a:lnTo>
                <a:lnTo>
                  <a:pt x="29045" y="826694"/>
                </a:lnTo>
                <a:lnTo>
                  <a:pt x="61631" y="853903"/>
                </a:lnTo>
                <a:lnTo>
                  <a:pt x="102954" y="871746"/>
                </a:lnTo>
                <a:lnTo>
                  <a:pt x="150533" y="878154"/>
                </a:lnTo>
                <a:lnTo>
                  <a:pt x="1719757" y="878154"/>
                </a:lnTo>
                <a:lnTo>
                  <a:pt x="1767336" y="871746"/>
                </a:lnTo>
                <a:lnTo>
                  <a:pt x="1808659" y="853903"/>
                </a:lnTo>
                <a:lnTo>
                  <a:pt x="1841245" y="826694"/>
                </a:lnTo>
                <a:lnTo>
                  <a:pt x="1862616" y="792190"/>
                </a:lnTo>
                <a:lnTo>
                  <a:pt x="1870290" y="752462"/>
                </a:lnTo>
                <a:lnTo>
                  <a:pt x="1870290" y="125679"/>
                </a:lnTo>
                <a:lnTo>
                  <a:pt x="1862616" y="85956"/>
                </a:lnTo>
                <a:lnTo>
                  <a:pt x="1841245" y="51456"/>
                </a:lnTo>
                <a:lnTo>
                  <a:pt x="1808659" y="24250"/>
                </a:lnTo>
                <a:lnTo>
                  <a:pt x="1767336" y="6407"/>
                </a:lnTo>
                <a:lnTo>
                  <a:pt x="17197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 txBox="1"/>
          <p:nvPr/>
        </p:nvSpPr>
        <p:spPr>
          <a:xfrm>
            <a:off x="25121463" y="5885693"/>
            <a:ext cx="2026010" cy="1019106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>
              <a:spcBef>
                <a:spcPts val="215"/>
              </a:spcBef>
            </a:pPr>
            <a:r>
              <a:rPr sz="1611" dirty="0">
                <a:solidFill>
                  <a:srgbClr val="010202"/>
                </a:solidFill>
                <a:latin typeface="Montserrat"/>
                <a:cs typeface="Montserrat"/>
              </a:rPr>
              <a:t>МБОУ</a:t>
            </a:r>
            <a:r>
              <a:rPr sz="1611" spc="-97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Центр</a:t>
            </a:r>
            <a:r>
              <a:rPr sz="1611" spc="107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образования,</a:t>
            </a:r>
            <a:r>
              <a:rPr sz="1611" spc="107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Певек,</a:t>
            </a:r>
            <a:r>
              <a:rPr sz="1611" spc="-1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Чукотский</a:t>
            </a:r>
            <a:r>
              <a:rPr sz="1611" spc="107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автономный</a:t>
            </a:r>
            <a:r>
              <a:rPr sz="1611" spc="-1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1611" spc="-21" dirty="0">
                <a:solidFill>
                  <a:srgbClr val="010202"/>
                </a:solidFill>
                <a:latin typeface="Montserrat"/>
                <a:cs typeface="Montserrat"/>
              </a:rPr>
              <a:t>округ</a:t>
            </a:r>
            <a:endParaRPr sz="1611" dirty="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75C363E-2165-A909-4FE1-413A847B073F}"/>
              </a:ext>
            </a:extLst>
          </p:cNvPr>
          <p:cNvSpPr/>
          <p:nvPr/>
        </p:nvSpPr>
        <p:spPr>
          <a:xfrm rot="10800000">
            <a:off x="36580" y="11730254"/>
            <a:ext cx="29232225" cy="4644307"/>
          </a:xfrm>
          <a:prstGeom prst="rect">
            <a:avLst/>
          </a:prstGeom>
          <a:gradFill flip="none" rotWithShape="1">
            <a:gsLst>
              <a:gs pos="0">
                <a:srgbClr val="BDDBFF"/>
              </a:gs>
              <a:gs pos="7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object 2"/>
          <p:cNvSpPr txBox="1"/>
          <p:nvPr/>
        </p:nvSpPr>
        <p:spPr>
          <a:xfrm>
            <a:off x="9977242" y="10078532"/>
            <a:ext cx="3139292" cy="1186844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 indent="106407" algn="ctr">
              <a:spcBef>
                <a:spcPts val="215"/>
              </a:spcBef>
            </a:pPr>
            <a:r>
              <a:rPr lang="ru-RU" dirty="0"/>
              <a:t>Абсолютный чемпион мира </a:t>
            </a:r>
          </a:p>
          <a:p>
            <a:pPr marL="27284" marR="10912" indent="106407" algn="ctr">
              <a:spcBef>
                <a:spcPts val="215"/>
              </a:spcBef>
            </a:pPr>
            <a:r>
              <a:rPr lang="ru-RU" dirty="0"/>
              <a:t>по боксу среди профессионалов</a:t>
            </a:r>
          </a:p>
          <a:p>
            <a:pPr marL="27284" marR="10912" indent="106407" algn="ctr">
              <a:spcBef>
                <a:spcPts val="215"/>
              </a:spcBef>
            </a:pPr>
            <a:r>
              <a:rPr spc="-43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КОНСТАНТИН</a:t>
            </a:r>
            <a:r>
              <a:rPr lang="ru-RU" b="1" spc="-86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spc="-54" dirty="0">
                <a:solidFill>
                  <a:srgbClr val="010202"/>
                </a:solidFill>
                <a:latin typeface="Montserrat"/>
                <a:cs typeface="Montserrat"/>
              </a:rPr>
              <a:t>ЦЗЮ</a:t>
            </a:r>
            <a:endParaRPr b="1" dirty="0">
              <a:latin typeface="Montserrat"/>
              <a:cs typeface="Montserra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986948" y="10078532"/>
            <a:ext cx="2952379" cy="1289436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 algn="ctr">
              <a:spcBef>
                <a:spcPts val="600"/>
              </a:spcBef>
            </a:pPr>
            <a:r>
              <a:rPr lang="ru-RU" dirty="0">
                <a:latin typeface="Montserrat"/>
                <a:cs typeface="Montserrat"/>
              </a:rPr>
              <a:t>Бронзовый призёр чемпионата Европы </a:t>
            </a:r>
          </a:p>
          <a:p>
            <a:pPr marL="27284" marR="10912" algn="ctr">
              <a:spcBef>
                <a:spcPts val="600"/>
              </a:spcBef>
            </a:pPr>
            <a:r>
              <a:rPr lang="ru-RU" dirty="0">
                <a:latin typeface="Montserrat"/>
                <a:cs typeface="Montserrat"/>
              </a:rPr>
              <a:t>по футболу 2008 года</a:t>
            </a:r>
            <a:endParaRPr dirty="0">
              <a:latin typeface="Montserrat"/>
              <a:cs typeface="Montserrat"/>
            </a:endParaRPr>
          </a:p>
          <a:p>
            <a:pPr algn="ctr">
              <a:spcBef>
                <a:spcPts val="600"/>
              </a:spcBef>
            </a:pP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ДМИТРИЙ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СЫЧЕВ</a:t>
            </a:r>
            <a:endParaRPr lang="ru-RU" b="1" dirty="0">
              <a:latin typeface="Montserrat"/>
              <a:cs typeface="Montserra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07384" y="7457621"/>
            <a:ext cx="2320401" cy="232040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02938" y="7457621"/>
            <a:ext cx="2320401" cy="232040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230740" y="7457621"/>
            <a:ext cx="2320429" cy="232040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5929013" y="10099978"/>
            <a:ext cx="3020019" cy="1161196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 indent="-1364" algn="ctr">
              <a:spcBef>
                <a:spcPts val="215"/>
              </a:spcBef>
            </a:pPr>
            <a:r>
              <a:rPr spc="-21" dirty="0">
                <a:solidFill>
                  <a:srgbClr val="010202"/>
                </a:solidFill>
                <a:latin typeface="Maiandra GD" panose="020E0502030308020204" pitchFamily="34" charset="0"/>
                <a:cs typeface="Montserrat"/>
              </a:rPr>
              <a:t> </a:t>
            </a:r>
            <a:r>
              <a:rPr lang="ru-RU" dirty="0"/>
              <a:t>Трёхкратная олимпийская чемпионка  по синхронному плаванию </a:t>
            </a:r>
          </a:p>
          <a:p>
            <a:pPr marL="27284" marR="10912" indent="-1364" algn="ctr">
              <a:spcBef>
                <a:spcPts val="215"/>
              </a:spcBef>
            </a:pP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МАРИЯ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КИСЕЛЕВА</a:t>
            </a:r>
            <a:endParaRPr lang="ru-RU" b="1" dirty="0">
              <a:latin typeface="Montserrat"/>
              <a:cs typeface="Montserrat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221023" y="7481562"/>
            <a:ext cx="2320429" cy="232040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257649" y="7481562"/>
            <a:ext cx="2320397" cy="232040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4951956" y="10053862"/>
            <a:ext cx="3109277" cy="884197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17463" marR="10912" indent="9525" algn="ctr">
              <a:spcBef>
                <a:spcPts val="215"/>
              </a:spcBef>
              <a:tabLst>
                <a:tab pos="3836988" algn="l"/>
              </a:tabLst>
            </a:pPr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Президент Центральной олимпийской академии</a:t>
            </a:r>
          </a:p>
          <a:p>
            <a:pPr marL="17463" marR="10912" indent="9525" algn="ctr">
              <a:spcBef>
                <a:spcPts val="215"/>
              </a:spcBef>
              <a:tabLst>
                <a:tab pos="3836988" algn="l"/>
              </a:tabLst>
            </a:pP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НАТАЛИЯ</a:t>
            </a:r>
            <a:r>
              <a:rPr lang="ru-RU" b="1" spc="-86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МЕЛЬНИКОВА</a:t>
            </a:r>
            <a:endParaRPr lang="ru-RU" b="1" dirty="0">
              <a:latin typeface="Montserrat"/>
              <a:cs typeface="Montserra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194248" y="7481562"/>
            <a:ext cx="2320410" cy="2320401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76312" y="6268532"/>
            <a:ext cx="3683049" cy="909845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37364" marR="10912" indent="-211447" algn="ctr">
              <a:spcBef>
                <a:spcPts val="215"/>
              </a:spcBef>
            </a:pPr>
            <a:r>
              <a:rPr dirty="0" err="1">
                <a:solidFill>
                  <a:srgbClr val="010202"/>
                </a:solidFill>
                <a:latin typeface="Montserrat"/>
                <a:cs typeface="Montserrat"/>
              </a:rPr>
              <a:t>Олимпийский</a:t>
            </a:r>
            <a:r>
              <a:rPr spc="-32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21" dirty="0" err="1">
                <a:solidFill>
                  <a:srgbClr val="010202"/>
                </a:solidFill>
                <a:latin typeface="Montserrat"/>
                <a:cs typeface="Montserrat"/>
              </a:rPr>
              <a:t>чемпион</a:t>
            </a:r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  </a:t>
            </a:r>
          </a:p>
          <a:p>
            <a:pPr marL="237364" marR="10912" indent="-211447" algn="ctr">
              <a:spcBef>
                <a:spcPts val="215"/>
              </a:spcBef>
            </a:pPr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в беге на 800  м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endParaRPr lang="ru-RU" spc="-21" dirty="0">
              <a:solidFill>
                <a:srgbClr val="010202"/>
              </a:solidFill>
              <a:latin typeface="Montserrat"/>
              <a:cs typeface="Montserrat"/>
            </a:endParaRPr>
          </a:p>
          <a:p>
            <a:pPr marL="237364" marR="10912" indent="-211447" algn="ctr">
              <a:spcBef>
                <a:spcPts val="215"/>
              </a:spcBef>
            </a:pP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ЮРИЙ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 БОРЗАКОВСКИЙ</a:t>
            </a:r>
            <a:endParaRPr lang="ru-RU" b="1" dirty="0">
              <a:latin typeface="Montserrat"/>
              <a:cs typeface="Montserra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42147" y="6268532"/>
            <a:ext cx="2724159" cy="884197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55563" marR="10912" lvl="4" indent="-55563" algn="ctr">
              <a:spcBef>
                <a:spcPts val="215"/>
              </a:spcBef>
              <a:tabLst>
                <a:tab pos="4178300" algn="l"/>
              </a:tabLst>
            </a:pPr>
            <a:r>
              <a:rPr spc="-21" dirty="0" err="1">
                <a:solidFill>
                  <a:srgbClr val="010202"/>
                </a:solidFill>
                <a:latin typeface="Montserrat"/>
              </a:rPr>
              <a:t>Олимпийский</a:t>
            </a:r>
            <a:r>
              <a:rPr spc="-21" dirty="0">
                <a:solidFill>
                  <a:srgbClr val="010202"/>
                </a:solidFill>
                <a:latin typeface="Montserrat"/>
              </a:rPr>
              <a:t> </a:t>
            </a:r>
            <a:r>
              <a:rPr spc="-21" dirty="0" err="1">
                <a:solidFill>
                  <a:srgbClr val="010202"/>
                </a:solidFill>
                <a:latin typeface="Montserrat"/>
              </a:rPr>
              <a:t>чемпион</a:t>
            </a:r>
            <a:r>
              <a:rPr lang="ru-RU" spc="-21" dirty="0">
                <a:solidFill>
                  <a:srgbClr val="010202"/>
                </a:solidFill>
                <a:latin typeface="Montserrat"/>
              </a:rPr>
              <a:t> </a:t>
            </a:r>
          </a:p>
          <a:p>
            <a:pPr marL="55563" marR="10912" lvl="4" indent="-55563" algn="ctr">
              <a:spcBef>
                <a:spcPts val="215"/>
              </a:spcBef>
              <a:tabLst>
                <a:tab pos="4178300" algn="l"/>
              </a:tabLst>
            </a:pPr>
            <a:r>
              <a:rPr lang="ru-RU" spc="-21" dirty="0">
                <a:solidFill>
                  <a:srgbClr val="010202"/>
                </a:solidFill>
                <a:latin typeface="Montserrat"/>
              </a:rPr>
              <a:t> по гребному спорту  </a:t>
            </a:r>
            <a:r>
              <a:rPr spc="-21" dirty="0">
                <a:solidFill>
                  <a:srgbClr val="010202"/>
                </a:solidFill>
                <a:latin typeface="Montserrat"/>
              </a:rPr>
              <a:t> </a:t>
            </a:r>
            <a:br>
              <a:rPr lang="ru-RU" spc="-21" dirty="0">
                <a:solidFill>
                  <a:srgbClr val="010202"/>
                </a:solidFill>
                <a:latin typeface="Montserrat"/>
              </a:rPr>
            </a:b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АЛЕКСЕЙ</a:t>
            </a:r>
            <a:r>
              <a:rPr lang="ru-RU" b="1" spc="-6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СВИРИН</a:t>
            </a:r>
            <a:endParaRPr b="1" spc="-21" dirty="0">
              <a:solidFill>
                <a:srgbClr val="010202"/>
              </a:solidFill>
              <a:latin typeface="Montserra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840360" y="6268532"/>
            <a:ext cx="3454449" cy="909845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512931" marR="10912" indent="-487011" algn="ctr">
              <a:spcBef>
                <a:spcPts val="215"/>
              </a:spcBef>
            </a:pPr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Бронзовый призер</a:t>
            </a:r>
          </a:p>
          <a:p>
            <a:pPr marL="512931" marR="10912" indent="-487011" algn="ctr">
              <a:spcBef>
                <a:spcPts val="215"/>
              </a:spcBef>
            </a:pPr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 Олимпийских игр </a:t>
            </a:r>
          </a:p>
          <a:p>
            <a:pPr marL="512931" marR="10912" indent="-487011" algn="ctr">
              <a:spcBef>
                <a:spcPts val="215"/>
              </a:spcBef>
            </a:pP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  </a:t>
            </a: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МАРК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КОНДРАТЮК</a:t>
            </a:r>
            <a:endParaRPr lang="ru-RU" b="1" dirty="0">
              <a:latin typeface="Montserrat"/>
              <a:cs typeface="Montserra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918732" y="6268532"/>
            <a:ext cx="3312006" cy="884197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 indent="451542" algn="ctr">
              <a:spcBef>
                <a:spcPts val="215"/>
              </a:spcBef>
            </a:pPr>
            <a:r>
              <a:rPr lang="ru-RU" dirty="0"/>
              <a:t>Серебряный и бронзовый  призер Олимпийских игр </a:t>
            </a:r>
            <a:endParaRPr lang="ru-RU" spc="-43" dirty="0">
              <a:solidFill>
                <a:srgbClr val="010202"/>
              </a:solidFill>
              <a:latin typeface="Montserrat"/>
              <a:cs typeface="Montserrat"/>
            </a:endParaRPr>
          </a:p>
          <a:p>
            <a:pPr marL="27284" marR="10912" indent="451542" algn="ctr">
              <a:spcBef>
                <a:spcPts val="215"/>
              </a:spcBef>
            </a:pP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КЛИМЕНТ</a:t>
            </a:r>
            <a:r>
              <a:rPr lang="ru-RU" b="1" spc="-32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КОЛЕСНИКОВ</a:t>
            </a:r>
            <a:endParaRPr lang="ru-RU" b="1" dirty="0">
              <a:latin typeface="Montserrat"/>
              <a:cs typeface="Montserra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70993" y="3698081"/>
            <a:ext cx="2320401" cy="232040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501134" y="3698081"/>
            <a:ext cx="2320429" cy="232040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644027" y="3698081"/>
            <a:ext cx="2320401" cy="232040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407370" y="3698081"/>
            <a:ext cx="2320429" cy="232040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3302938" y="3698081"/>
            <a:ext cx="2320401" cy="232040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230738" y="3698081"/>
            <a:ext cx="2320433" cy="2320401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6373182" y="6225820"/>
            <a:ext cx="2712734" cy="909845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428351" marR="10912" indent="-402433" algn="ctr">
              <a:spcBef>
                <a:spcPts val="215"/>
              </a:spcBef>
            </a:pPr>
            <a:r>
              <a:rPr dirty="0" err="1">
                <a:solidFill>
                  <a:srgbClr val="010202"/>
                </a:solidFill>
                <a:latin typeface="Montserrat"/>
                <a:cs typeface="Montserrat"/>
              </a:rPr>
              <a:t>Министр</a:t>
            </a:r>
            <a:r>
              <a:rPr spc="-32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dirty="0">
                <a:solidFill>
                  <a:srgbClr val="010202"/>
                </a:solidFill>
                <a:latin typeface="Montserrat"/>
                <a:cs typeface="Montserrat"/>
              </a:rPr>
              <a:t>спорта</a:t>
            </a:r>
            <a:r>
              <a:rPr lang="ru-RU" spc="-32" dirty="0">
                <a:solidFill>
                  <a:srgbClr val="010202"/>
                </a:solidFill>
                <a:latin typeface="Montserrat"/>
                <a:cs typeface="Montserrat"/>
              </a:rPr>
              <a:t>, </a:t>
            </a:r>
          </a:p>
          <a:p>
            <a:pPr marL="428351" marR="10912" indent="-402433" algn="ctr">
              <a:spcBef>
                <a:spcPts val="215"/>
              </a:spcBef>
            </a:pPr>
            <a:r>
              <a:rPr lang="ru-RU" spc="-32" dirty="0">
                <a:solidFill>
                  <a:srgbClr val="010202"/>
                </a:solidFill>
                <a:latin typeface="Montserrat"/>
                <a:cs typeface="Montserrat"/>
              </a:rPr>
              <a:t>Председатель ОКР </a:t>
            </a:r>
          </a:p>
          <a:p>
            <a:pPr marL="428351" marR="10912" indent="-402433" algn="ctr">
              <a:spcBef>
                <a:spcPts val="215"/>
              </a:spcBef>
            </a:pP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МИХАИЛ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ДЕГТЯРЕВ</a:t>
            </a:r>
            <a:endParaRPr lang="ru-RU" b="1" dirty="0">
              <a:latin typeface="Montserrat"/>
              <a:cs typeface="Montserra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270002" y="6268532"/>
            <a:ext cx="2712734" cy="884197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 indent="-1364" algn="ctr">
              <a:spcBef>
                <a:spcPts val="215"/>
              </a:spcBef>
            </a:pP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dirty="0">
                <a:latin typeface="Montserrat"/>
              </a:rPr>
              <a:t>двукратная олимпийская чемпионка</a:t>
            </a:r>
            <a:endParaRPr lang="ru-RU" u="sng" spc="-21" dirty="0">
              <a:solidFill>
                <a:srgbClr val="010202"/>
              </a:solidFill>
              <a:latin typeface="Montserrat"/>
              <a:cs typeface="Montserrat"/>
            </a:endParaRPr>
          </a:p>
          <a:p>
            <a:pPr marL="27284" marR="10912" indent="-1364" algn="ctr">
              <a:spcBef>
                <a:spcPts val="215"/>
              </a:spcBef>
            </a:pP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СОФЬЯ</a:t>
            </a:r>
            <a:r>
              <a:rPr lang="ru-RU" b="1" spc="-161" dirty="0">
                <a:solidFill>
                  <a:srgbClr val="010202"/>
                </a:solidFill>
                <a:latin typeface="Montserrat"/>
                <a:cs typeface="Montserrat"/>
              </a:rPr>
              <a:t> 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ВЕЛИКАЯ</a:t>
            </a:r>
            <a:endParaRPr lang="ru-RU" b="1" dirty="0">
              <a:latin typeface="Montserrat"/>
              <a:cs typeface="Montserra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776035" y="6268532"/>
            <a:ext cx="3182950" cy="858549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 indent="-1364" algn="ctr">
              <a:spcBef>
                <a:spcPts val="215"/>
              </a:spcBef>
            </a:pPr>
            <a:r>
              <a:rPr spc="-21" dirty="0" err="1">
                <a:solidFill>
                  <a:srgbClr val="010202"/>
                </a:solidFill>
                <a:latin typeface="Montserrat"/>
                <a:cs typeface="Montserrat"/>
              </a:rPr>
              <a:t>Серебряный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21" dirty="0" err="1">
                <a:solidFill>
                  <a:srgbClr val="010202"/>
                </a:solidFill>
                <a:latin typeface="Montserrat"/>
                <a:cs typeface="Montserrat"/>
              </a:rPr>
              <a:t>призер</a:t>
            </a:r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 Олимпийских игр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b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</a:b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ЯНА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БАТЫРШИНА</a:t>
            </a:r>
            <a:endParaRPr b="1" dirty="0">
              <a:latin typeface="Montserrat"/>
              <a:cs typeface="Montserra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4806004" y="6242884"/>
            <a:ext cx="3312006" cy="1161196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5920" marR="10912" indent="-1364" algn="ctr"/>
            <a:r>
              <a:rPr spc="-21" dirty="0" err="1">
                <a:solidFill>
                  <a:srgbClr val="010202"/>
                </a:solidFill>
                <a:latin typeface="Montserrat"/>
                <a:cs typeface="Montserrat"/>
              </a:rPr>
              <a:t>Олимпийская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21" dirty="0" err="1">
                <a:solidFill>
                  <a:srgbClr val="010202"/>
                </a:solidFill>
                <a:latin typeface="Montserrat"/>
                <a:cs typeface="Montserrat"/>
              </a:rPr>
              <a:t>чемпионка</a:t>
            </a:r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</a:p>
          <a:p>
            <a:pPr marL="25920" marR="10912" indent="-1364" algn="ctr"/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по художественной гимнастике  </a:t>
            </a:r>
          </a:p>
          <a:p>
            <a:pPr marL="25920" marR="10912" indent="-1364" algn="ctr"/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в групповом многоборье</a:t>
            </a:r>
            <a:r>
              <a:rPr spc="107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АНАСТАСИЯ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 НАЗАРЕНКО</a:t>
            </a:r>
            <a:endParaRPr b="1" dirty="0">
              <a:latin typeface="Montserrat"/>
              <a:cs typeface="Montserra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05195" y="10078532"/>
            <a:ext cx="3454449" cy="909845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963108" marR="10912" indent="-937189" algn="ctr">
              <a:spcBef>
                <a:spcPts val="215"/>
              </a:spcBef>
            </a:pPr>
            <a:r>
              <a:rPr dirty="0" err="1">
                <a:solidFill>
                  <a:srgbClr val="010202"/>
                </a:solidFill>
                <a:latin typeface="Montserrat"/>
                <a:cs typeface="Montserrat"/>
              </a:rPr>
              <a:t>Олимпийский</a:t>
            </a:r>
            <a:r>
              <a:rPr spc="-32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21" dirty="0" err="1">
                <a:solidFill>
                  <a:srgbClr val="010202"/>
                </a:solidFill>
                <a:latin typeface="Montserrat"/>
                <a:cs typeface="Montserrat"/>
              </a:rPr>
              <a:t>чемпион</a:t>
            </a:r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</a:p>
          <a:p>
            <a:pPr marL="963108" marR="10912" indent="-937189" algn="ctr">
              <a:spcBef>
                <a:spcPts val="215"/>
              </a:spcBef>
            </a:pPr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по волейболу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endParaRPr lang="ru-RU" spc="-21" dirty="0">
              <a:solidFill>
                <a:srgbClr val="010202"/>
              </a:solidFill>
              <a:latin typeface="Montserrat"/>
              <a:cs typeface="Montserrat"/>
            </a:endParaRPr>
          </a:p>
          <a:p>
            <a:pPr marL="963108" marR="10912" indent="-937189" algn="ctr">
              <a:spcBef>
                <a:spcPts val="215"/>
              </a:spcBef>
            </a:pP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ТАРАС</a:t>
            </a:r>
            <a:r>
              <a:rPr lang="ru-RU" b="1" spc="-75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spc="-43" dirty="0">
                <a:solidFill>
                  <a:srgbClr val="010202"/>
                </a:solidFill>
                <a:latin typeface="Montserrat"/>
                <a:cs typeface="Montserrat"/>
              </a:rPr>
              <a:t>ХТЕЙ</a:t>
            </a:r>
            <a:endParaRPr lang="ru-RU" b="1" dirty="0">
              <a:latin typeface="Montserrat"/>
              <a:cs typeface="Montserra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63514" y="10104179"/>
            <a:ext cx="3234794" cy="1161196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 algn="ctr">
              <a:spcBef>
                <a:spcPts val="215"/>
              </a:spcBef>
            </a:pPr>
            <a:r>
              <a:rPr lang="ru-RU" dirty="0">
                <a:solidFill>
                  <a:srgbClr val="010202"/>
                </a:solidFill>
                <a:latin typeface="Montserrat"/>
                <a:cs typeface="Montserrat"/>
              </a:rPr>
              <a:t>Двукратный п</a:t>
            </a:r>
            <a:r>
              <a:rPr dirty="0" err="1">
                <a:solidFill>
                  <a:srgbClr val="010202"/>
                </a:solidFill>
                <a:latin typeface="Montserrat"/>
                <a:cs typeface="Montserrat"/>
              </a:rPr>
              <a:t>ризер</a:t>
            </a:r>
            <a:r>
              <a:rPr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br>
              <a:rPr lang="ru-RU" dirty="0">
                <a:solidFill>
                  <a:srgbClr val="010202"/>
                </a:solidFill>
                <a:latin typeface="Montserrat"/>
                <a:cs typeface="Montserrat"/>
              </a:rPr>
            </a:br>
            <a:r>
              <a:rPr spc="-21" dirty="0" err="1">
                <a:solidFill>
                  <a:srgbClr val="010202"/>
                </a:solidFill>
                <a:latin typeface="Montserrat"/>
                <a:cs typeface="Montserrat"/>
              </a:rPr>
              <a:t>Олимпийских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54" dirty="0" err="1">
                <a:solidFill>
                  <a:srgbClr val="010202"/>
                </a:solidFill>
                <a:latin typeface="Montserrat"/>
                <a:cs typeface="Montserrat"/>
              </a:rPr>
              <a:t>игр</a:t>
            </a:r>
            <a:r>
              <a:rPr lang="ru-RU" spc="-5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</a:p>
          <a:p>
            <a:pPr marL="27284" marR="10912" algn="ctr">
              <a:spcBef>
                <a:spcPts val="215"/>
              </a:spcBef>
            </a:pPr>
            <a:r>
              <a:rPr lang="ru-RU" spc="-54" dirty="0">
                <a:solidFill>
                  <a:srgbClr val="010202"/>
                </a:solidFill>
                <a:latin typeface="Montserrat"/>
                <a:cs typeface="Montserrat"/>
              </a:rPr>
              <a:t>по биатлону</a:t>
            </a:r>
            <a:endParaRPr dirty="0">
              <a:latin typeface="Montserrat"/>
              <a:cs typeface="Montserrat"/>
            </a:endParaRPr>
          </a:p>
          <a:p>
            <a:pPr algn="ctr">
              <a:lnSpc>
                <a:spcPct val="100000"/>
              </a:lnSpc>
            </a:pP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ВИКТОР</a:t>
            </a:r>
            <a:r>
              <a:rPr lang="ru-RU" b="1" spc="-86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МАЙГУРОВ</a:t>
            </a:r>
            <a:endParaRPr lang="ru-RU" b="1" dirty="0">
              <a:latin typeface="Montserrat"/>
              <a:cs typeface="Montserrat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9221040" y="3698081"/>
            <a:ext cx="2320395" cy="2320401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5194248" y="3698081"/>
            <a:ext cx="2320410" cy="2320401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2205961" y="3698081"/>
            <a:ext cx="2320401" cy="2320401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770984" y="7502414"/>
            <a:ext cx="2320410" cy="2320401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632834" y="7502414"/>
            <a:ext cx="2320397" cy="2320401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7535892" y="7502414"/>
            <a:ext cx="2320455" cy="2320401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7190978" y="10078532"/>
            <a:ext cx="3139292" cy="1161196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 algn="ctr">
              <a:spcBef>
                <a:spcPts val="215"/>
              </a:spcBef>
            </a:pPr>
            <a:r>
              <a:rPr dirty="0">
                <a:solidFill>
                  <a:srgbClr val="010202"/>
                </a:solidFill>
                <a:latin typeface="Montserrat"/>
                <a:cs typeface="Montserrat"/>
              </a:rPr>
              <a:t>Серебряный</a:t>
            </a:r>
            <a:r>
              <a:rPr spc="-118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21" dirty="0">
                <a:solidFill>
                  <a:srgbClr val="010202"/>
                </a:solidFill>
                <a:latin typeface="Montserrat"/>
                <a:cs typeface="Montserrat"/>
              </a:rPr>
              <a:t>призер </a:t>
            </a:r>
            <a:r>
              <a:rPr dirty="0" err="1">
                <a:solidFill>
                  <a:srgbClr val="010202"/>
                </a:solidFill>
                <a:latin typeface="Montserrat"/>
                <a:cs typeface="Montserrat"/>
              </a:rPr>
              <a:t>Паралимпийских</a:t>
            </a:r>
            <a:r>
              <a:rPr spc="-1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pc="-54" dirty="0" err="1">
                <a:solidFill>
                  <a:srgbClr val="010202"/>
                </a:solidFill>
                <a:latin typeface="Montserrat"/>
                <a:cs typeface="Montserrat"/>
              </a:rPr>
              <a:t>игр</a:t>
            </a:r>
            <a:r>
              <a:rPr lang="ru-RU" spc="-54" dirty="0">
                <a:solidFill>
                  <a:srgbClr val="010202"/>
                </a:solidFill>
                <a:latin typeface="Montserrat"/>
                <a:cs typeface="Montserrat"/>
              </a:rPr>
              <a:t> (легкоатлет)</a:t>
            </a:r>
            <a:r>
              <a:rPr spc="-5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endParaRPr lang="ru-RU" spc="-54" dirty="0">
              <a:solidFill>
                <a:srgbClr val="010202"/>
              </a:solidFill>
              <a:latin typeface="Montserrat"/>
              <a:cs typeface="Montserrat"/>
            </a:endParaRPr>
          </a:p>
          <a:p>
            <a:pPr marL="27284" marR="10912" algn="ctr">
              <a:spcBef>
                <a:spcPts val="215"/>
              </a:spcBef>
            </a:pPr>
            <a:r>
              <a:rPr lang="ru-RU" b="1" dirty="0">
                <a:solidFill>
                  <a:schemeClr val="tx1"/>
                </a:solidFill>
                <a:latin typeface="Montserrat"/>
                <a:cs typeface="Montserrat"/>
              </a:rPr>
              <a:t>АЛЕКСЕЙ</a:t>
            </a:r>
            <a:r>
              <a:rPr lang="ru-RU" b="1" spc="-64" dirty="0">
                <a:solidFill>
                  <a:schemeClr val="tx1"/>
                </a:solidFill>
                <a:latin typeface="Montserrat"/>
                <a:cs typeface="Montserrat"/>
              </a:rPr>
              <a:t> </a:t>
            </a:r>
            <a:r>
              <a:rPr lang="ru-RU" b="1" spc="-21" dirty="0">
                <a:solidFill>
                  <a:schemeClr val="tx1"/>
                </a:solidFill>
                <a:latin typeface="Montserrat"/>
                <a:cs typeface="Montserrat"/>
              </a:rPr>
              <a:t>КУЗНЕЦОВ</a:t>
            </a:r>
            <a:endParaRPr lang="ru-RU" b="1" dirty="0">
              <a:solidFill>
                <a:schemeClr val="tx1"/>
              </a:solidFill>
              <a:latin typeface="Montserrat"/>
              <a:cs typeface="Montserrat"/>
            </a:endParaRPr>
          </a:p>
        </p:txBody>
      </p:sp>
      <p:sp>
        <p:nvSpPr>
          <p:cNvPr id="37" name="object 2">
            <a:extLst>
              <a:ext uri="{FF2B5EF4-FFF2-40B4-BE49-F238E27FC236}">
                <a16:creationId xmlns:a16="http://schemas.microsoft.com/office/drawing/2014/main" id="{4CB2FB73-DDC6-67FE-7A73-259B10E0F39A}"/>
              </a:ext>
            </a:extLst>
          </p:cNvPr>
          <p:cNvSpPr txBox="1">
            <a:spLocks/>
          </p:cNvSpPr>
          <p:nvPr/>
        </p:nvSpPr>
        <p:spPr>
          <a:xfrm>
            <a:off x="1657349" y="878681"/>
            <a:ext cx="25831801" cy="2162055"/>
          </a:xfrm>
          <a:prstGeom prst="rect">
            <a:avLst/>
          </a:prstGeom>
        </p:spPr>
        <p:txBody>
          <a:bodyPr vert="horz" wrap="square" lIns="0" tIns="109145" rIns="0" bIns="0" rtlCol="0">
            <a:spAutoFit/>
          </a:bodyPr>
          <a:lstStyle>
            <a:lvl1pPr>
              <a:defRPr sz="6875" b="0" i="0">
                <a:solidFill>
                  <a:srgbClr val="010202"/>
                </a:solidFill>
                <a:latin typeface="Oswald Regular"/>
                <a:ea typeface="+mj-ea"/>
                <a:cs typeface="Oswald Regular"/>
              </a:defRPr>
            </a:lvl1pPr>
          </a:lstStyle>
          <a:p>
            <a:pPr marL="27284" marR="10912">
              <a:lnSpc>
                <a:spcPts val="8000"/>
              </a:lnSpc>
              <a:spcBef>
                <a:spcPts val="859"/>
              </a:spcBef>
            </a:pPr>
            <a:r>
              <a:rPr lang="ru-RU" sz="7000" spc="-21" dirty="0"/>
              <a:t>ВОПРОСЫ ДИКТАНТА ДЛЯ РЕГИОНАЛЬНЫХ ПЛОЩАДОК ЗАПИСАЛИ ИМЕНИТЫЕ РОССИЙСКИЕ СПОРТСМЕНЫ И ЛЕГЕНДЫ СПОРТА</a:t>
            </a:r>
            <a:endParaRPr lang="ru-RU" sz="7000" dirty="0"/>
          </a:p>
        </p:txBody>
      </p:sp>
      <p:sp>
        <p:nvSpPr>
          <p:cNvPr id="36" name="object 13">
            <a:extLst>
              <a:ext uri="{FF2B5EF4-FFF2-40B4-BE49-F238E27FC236}">
                <a16:creationId xmlns:a16="http://schemas.microsoft.com/office/drawing/2014/main" id="{C3F80C79-A076-5087-52B9-8C44017A75B1}"/>
              </a:ext>
            </a:extLst>
          </p:cNvPr>
          <p:cNvSpPr txBox="1"/>
          <p:nvPr/>
        </p:nvSpPr>
        <p:spPr>
          <a:xfrm>
            <a:off x="7121973" y="6242884"/>
            <a:ext cx="3012424" cy="1161196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6988" marR="10912" indent="-1588" algn="ctr"/>
            <a:r>
              <a:rPr lang="ru-RU" dirty="0">
                <a:solidFill>
                  <a:srgbClr val="010202"/>
                </a:solidFill>
                <a:latin typeface="Montserrat"/>
                <a:cs typeface="Montserrat"/>
              </a:rPr>
              <a:t>Четырехкратный Олимпийский</a:t>
            </a:r>
            <a:r>
              <a:rPr lang="ru-RU" spc="-1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чемпион </a:t>
            </a:r>
          </a:p>
          <a:p>
            <a:pPr marL="26988" marR="10912" indent="-1588" algn="ctr"/>
            <a:r>
              <a:rPr lang="ru-RU" spc="-21" dirty="0">
                <a:solidFill>
                  <a:srgbClr val="010202"/>
                </a:solidFill>
                <a:latin typeface="Montserrat"/>
                <a:cs typeface="Montserrat"/>
              </a:rPr>
              <a:t>по спортивной гимнастике  </a:t>
            </a:r>
            <a:br>
              <a:rPr lang="en-US" spc="-21" dirty="0">
                <a:solidFill>
                  <a:srgbClr val="010202"/>
                </a:solidFill>
                <a:latin typeface="Montserrat"/>
                <a:cs typeface="Montserrat"/>
              </a:rPr>
            </a:b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АЛЕКСЕЙ НЕМОВ</a:t>
            </a:r>
            <a:endParaRPr b="1" dirty="0">
              <a:latin typeface="Montserrat"/>
              <a:cs typeface="Montserrat"/>
            </a:endParaRPr>
          </a:p>
        </p:txBody>
      </p:sp>
      <p:sp>
        <p:nvSpPr>
          <p:cNvPr id="38" name="object 11">
            <a:extLst>
              <a:ext uri="{FF2B5EF4-FFF2-40B4-BE49-F238E27FC236}">
                <a16:creationId xmlns:a16="http://schemas.microsoft.com/office/drawing/2014/main" id="{BF20887C-C150-5B80-A474-CAA29AF461FC}"/>
              </a:ext>
            </a:extLst>
          </p:cNvPr>
          <p:cNvSpPr txBox="1"/>
          <p:nvPr/>
        </p:nvSpPr>
        <p:spPr>
          <a:xfrm>
            <a:off x="21849708" y="10078532"/>
            <a:ext cx="3109277" cy="884197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17463" marR="10912" indent="9525" algn="ctr">
              <a:spcBef>
                <a:spcPts val="215"/>
              </a:spcBef>
              <a:tabLst>
                <a:tab pos="3836988" algn="l"/>
              </a:tabLst>
            </a:pPr>
            <a:r>
              <a:rPr lang="ru-RU" dirty="0">
                <a:solidFill>
                  <a:srgbClr val="010202"/>
                </a:solidFill>
                <a:latin typeface="Montserrat"/>
                <a:cs typeface="Montserrat"/>
              </a:rPr>
              <a:t>Трехкратный Олимпийский</a:t>
            </a:r>
            <a:r>
              <a:rPr lang="ru-RU" spc="-32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dirty="0">
                <a:solidFill>
                  <a:srgbClr val="010202"/>
                </a:solidFill>
                <a:latin typeface="Montserrat"/>
                <a:cs typeface="Montserrat"/>
              </a:rPr>
              <a:t>чемпион по хоккею с шайбой </a:t>
            </a:r>
            <a:endParaRPr lang="ru-RU" spc="763" dirty="0">
              <a:solidFill>
                <a:srgbClr val="010202"/>
              </a:solidFill>
              <a:latin typeface="Montserrat"/>
              <a:cs typeface="Montserrat"/>
            </a:endParaRPr>
          </a:p>
          <a:p>
            <a:pPr marL="17463" marR="10912" indent="9525" algn="ctr">
              <a:spcBef>
                <a:spcPts val="215"/>
              </a:spcBef>
              <a:tabLst>
                <a:tab pos="3836988" algn="l"/>
              </a:tabLst>
            </a:pPr>
            <a:r>
              <a:rPr lang="ru-RU" b="1" dirty="0">
                <a:solidFill>
                  <a:srgbClr val="010202"/>
                </a:solidFill>
                <a:latin typeface="Montserrat"/>
                <a:cs typeface="Montserrat"/>
              </a:rPr>
              <a:t>ВЛАДИСЛАВ</a:t>
            </a:r>
            <a:r>
              <a:rPr lang="ru-RU" b="1" spc="-43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b="1" spc="-21" dirty="0">
                <a:solidFill>
                  <a:srgbClr val="010202"/>
                </a:solidFill>
                <a:latin typeface="Montserrat"/>
                <a:cs typeface="Montserrat"/>
              </a:rPr>
              <a:t>ТРЕТЬЯК</a:t>
            </a:r>
            <a:endParaRPr lang="ru-RU" b="1" dirty="0">
              <a:latin typeface="Montserrat"/>
              <a:cs typeface="Montserrat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FEE1035A-D3C3-4DB1-9D02-48B2EDBACAB7}"/>
              </a:ext>
            </a:extLst>
          </p:cNvPr>
          <p:cNvSpPr/>
          <p:nvPr/>
        </p:nvSpPr>
        <p:spPr>
          <a:xfrm flipH="1">
            <a:off x="18897329" y="10070182"/>
            <a:ext cx="29523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Советский и российский журналист, публицист, писатель </a:t>
            </a:r>
            <a:endParaRPr lang="en-US" dirty="0"/>
          </a:p>
          <a:p>
            <a:pPr algn="ctr"/>
            <a:r>
              <a:rPr lang="ru-RU" b="1" dirty="0">
                <a:solidFill>
                  <a:srgbClr val="010202"/>
                </a:solidFill>
                <a:latin typeface="Montserrat"/>
              </a:rPr>
              <a:t>НИКОЛАЙ</a:t>
            </a:r>
            <a:r>
              <a:rPr lang="en-US" b="1" dirty="0">
                <a:solidFill>
                  <a:srgbClr val="010202"/>
                </a:solidFill>
                <a:latin typeface="Montserrat"/>
              </a:rPr>
              <a:t> </a:t>
            </a:r>
            <a:r>
              <a:rPr lang="ru-RU" b="1" dirty="0">
                <a:solidFill>
                  <a:srgbClr val="010202"/>
                </a:solidFill>
                <a:latin typeface="Montserrat"/>
              </a:rPr>
              <a:t>ДОЛГОПОЛОВ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40DAD18-7D0E-8213-CA50-F37EC2B750F7}"/>
              </a:ext>
            </a:extLst>
          </p:cNvPr>
          <p:cNvSpPr/>
          <p:nvPr/>
        </p:nvSpPr>
        <p:spPr>
          <a:xfrm rot="10800000">
            <a:off x="0" y="10164611"/>
            <a:ext cx="29232225" cy="6070752"/>
          </a:xfrm>
          <a:prstGeom prst="rect">
            <a:avLst/>
          </a:prstGeom>
          <a:gradFill flip="none" rotWithShape="1">
            <a:gsLst>
              <a:gs pos="0">
                <a:srgbClr val="BDDBFF"/>
              </a:gs>
              <a:gs pos="7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74843" y="3506197"/>
            <a:ext cx="13494269" cy="729712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204912" y="3406376"/>
            <a:ext cx="4639219" cy="2181988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>
              <a:spcBef>
                <a:spcPts val="215"/>
              </a:spcBef>
            </a:pPr>
            <a:r>
              <a:rPr sz="3500" dirty="0" err="1">
                <a:solidFill>
                  <a:srgbClr val="010202"/>
                </a:solidFill>
                <a:latin typeface="Montserrat"/>
                <a:cs typeface="Montserrat"/>
              </a:rPr>
              <a:t>В</a:t>
            </a:r>
            <a:r>
              <a:rPr sz="3500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3500" spc="-21" dirty="0" err="1">
                <a:solidFill>
                  <a:srgbClr val="010202"/>
                </a:solidFill>
                <a:latin typeface="Montserrat"/>
                <a:cs typeface="Montserrat"/>
              </a:rPr>
              <a:t>мероприятии</a:t>
            </a:r>
            <a:r>
              <a:rPr lang="ru-RU" sz="3500" spc="-21" dirty="0">
                <a:latin typeface="Montserrat"/>
                <a:cs typeface="Montserrat"/>
              </a:rPr>
              <a:t> </a:t>
            </a:r>
            <a:br>
              <a:rPr lang="ru-RU" sz="3500" spc="-21" dirty="0">
                <a:latin typeface="Montserrat"/>
                <a:cs typeface="Montserrat"/>
              </a:rPr>
            </a:br>
            <a:r>
              <a:rPr sz="3500" dirty="0">
                <a:solidFill>
                  <a:srgbClr val="010202"/>
                </a:solidFill>
                <a:latin typeface="Montserrat"/>
                <a:cs typeface="Montserrat"/>
              </a:rPr>
              <a:t>в </a:t>
            </a:r>
            <a:r>
              <a:rPr lang="ru-RU" sz="3500" dirty="0">
                <a:solidFill>
                  <a:srgbClr val="010202"/>
                </a:solidFill>
                <a:latin typeface="Montserrat"/>
                <a:cs typeface="Montserrat"/>
              </a:rPr>
              <a:t>Н</a:t>
            </a:r>
            <a:r>
              <a:rPr sz="3500" dirty="0" err="1">
                <a:solidFill>
                  <a:srgbClr val="010202"/>
                </a:solidFill>
                <a:latin typeface="Montserrat"/>
                <a:cs typeface="Montserrat"/>
              </a:rPr>
              <a:t>ациональном</a:t>
            </a:r>
            <a:r>
              <a:rPr sz="3500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3500" spc="-21" dirty="0" err="1">
                <a:solidFill>
                  <a:srgbClr val="010202"/>
                </a:solidFill>
                <a:latin typeface="Montserrat"/>
                <a:cs typeface="Montserrat"/>
              </a:rPr>
              <a:t>центре</a:t>
            </a:r>
            <a:r>
              <a:rPr lang="ru-RU" sz="3500" spc="-21" dirty="0">
                <a:latin typeface="Montserrat"/>
                <a:cs typeface="Montserrat"/>
              </a:rPr>
              <a:t> </a:t>
            </a:r>
            <a:r>
              <a:rPr sz="3500" dirty="0">
                <a:solidFill>
                  <a:srgbClr val="010202"/>
                </a:solidFill>
                <a:latin typeface="Montserrat"/>
                <a:cs typeface="Montserrat"/>
              </a:rPr>
              <a:t>«Россия»</a:t>
            </a:r>
            <a:r>
              <a:rPr sz="3500" spc="-86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3500" dirty="0" err="1">
                <a:solidFill>
                  <a:srgbClr val="010202"/>
                </a:solidFill>
                <a:latin typeface="Montserrat"/>
                <a:cs typeface="Montserrat"/>
              </a:rPr>
              <a:t>приняли</a:t>
            </a:r>
            <a:r>
              <a:rPr sz="3500" spc="-5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3500" spc="-21" dirty="0" err="1">
                <a:solidFill>
                  <a:srgbClr val="010202"/>
                </a:solidFill>
                <a:latin typeface="Montserrat"/>
                <a:cs typeface="Montserrat"/>
              </a:rPr>
              <a:t>участие</a:t>
            </a:r>
            <a:endParaRPr sz="3500" dirty="0">
              <a:latin typeface="Montserrat"/>
              <a:cs typeface="Montserra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043098" y="9152559"/>
            <a:ext cx="8532133" cy="1776749"/>
          </a:xfrm>
          <a:prstGeom prst="rect">
            <a:avLst/>
          </a:prstGeom>
        </p:spPr>
        <p:txBody>
          <a:bodyPr vert="horz" wrap="square" lIns="0" tIns="27286" rIns="0" bIns="0" rtlCol="0">
            <a:spAutoFit/>
          </a:bodyPr>
          <a:lstStyle/>
          <a:p>
            <a:pPr marL="27284" marR="10912">
              <a:spcBef>
                <a:spcPts val="215"/>
              </a:spcBef>
            </a:pPr>
            <a:r>
              <a:rPr sz="2800" dirty="0">
                <a:solidFill>
                  <a:srgbClr val="010202"/>
                </a:solidFill>
                <a:latin typeface="Montserrat"/>
                <a:cs typeface="Montserrat"/>
              </a:rPr>
              <a:t>Ведущими</a:t>
            </a:r>
            <a:r>
              <a:rPr sz="2800"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2800" dirty="0">
                <a:solidFill>
                  <a:srgbClr val="010202"/>
                </a:solidFill>
                <a:latin typeface="Montserrat"/>
                <a:cs typeface="Montserrat"/>
              </a:rPr>
              <a:t>мероприятиями</a:t>
            </a:r>
            <a:r>
              <a:rPr sz="2800"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2800" dirty="0">
                <a:solidFill>
                  <a:srgbClr val="010202"/>
                </a:solidFill>
                <a:latin typeface="Montserrat"/>
                <a:cs typeface="Montserrat"/>
              </a:rPr>
              <a:t>выступили</a:t>
            </a:r>
            <a:r>
              <a:rPr sz="2800"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2800" spc="-107" dirty="0">
                <a:solidFill>
                  <a:srgbClr val="010202"/>
                </a:solidFill>
                <a:latin typeface="Montserrat"/>
                <a:cs typeface="Montserrat"/>
              </a:rPr>
              <a:t>— </a:t>
            </a:r>
            <a:r>
              <a:rPr sz="2800" dirty="0">
                <a:solidFill>
                  <a:srgbClr val="010202"/>
                </a:solidFill>
                <a:latin typeface="Montserrat"/>
                <a:cs typeface="Montserrat"/>
              </a:rPr>
              <a:t>трехкратная</a:t>
            </a:r>
            <a:r>
              <a:rPr sz="2800" spc="-5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2800" dirty="0">
                <a:solidFill>
                  <a:srgbClr val="010202"/>
                </a:solidFill>
                <a:latin typeface="Montserrat"/>
                <a:cs typeface="Montserrat"/>
              </a:rPr>
              <a:t>олимпийская</a:t>
            </a:r>
            <a:r>
              <a:rPr sz="2800" spc="-54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2800" spc="-21" dirty="0" err="1">
                <a:solidFill>
                  <a:srgbClr val="010202"/>
                </a:solidFill>
                <a:latin typeface="Montserrat"/>
                <a:cs typeface="Montserrat"/>
              </a:rPr>
              <a:t>чемпионка</a:t>
            </a:r>
            <a:r>
              <a:rPr sz="2800"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sz="2800" b="1" dirty="0">
                <a:solidFill>
                  <a:srgbClr val="010202"/>
                </a:solidFill>
                <a:latin typeface="Montserrat SemiBold"/>
                <a:cs typeface="Montserrat SemiBold"/>
              </a:rPr>
              <a:t>Мария</a:t>
            </a:r>
            <a:r>
              <a:rPr sz="2800" b="1" spc="-54" dirty="0">
                <a:solidFill>
                  <a:srgbClr val="010202"/>
                </a:solidFill>
                <a:latin typeface="Montserrat SemiBold"/>
                <a:cs typeface="Montserrat SemiBold"/>
              </a:rPr>
              <a:t> </a:t>
            </a:r>
            <a:r>
              <a:rPr sz="2800" b="1" dirty="0" err="1">
                <a:solidFill>
                  <a:srgbClr val="010202"/>
                </a:solidFill>
                <a:latin typeface="Montserrat SemiBold"/>
                <a:cs typeface="Montserrat SemiBold"/>
              </a:rPr>
              <a:t>Киселева</a:t>
            </a:r>
            <a:r>
              <a:rPr sz="2800" b="1" spc="-54" dirty="0">
                <a:solidFill>
                  <a:srgbClr val="010202"/>
                </a:solidFill>
                <a:latin typeface="Montserrat SemiBold"/>
                <a:cs typeface="Montserrat SemiBold"/>
              </a:rPr>
              <a:t> </a:t>
            </a:r>
            <a:endParaRPr lang="ru-RU" sz="2800" b="1" spc="-54" dirty="0">
              <a:solidFill>
                <a:srgbClr val="010202"/>
              </a:solidFill>
              <a:latin typeface="Montserrat SemiBold"/>
              <a:cs typeface="Montserrat SemiBold"/>
            </a:endParaRPr>
          </a:p>
          <a:p>
            <a:pPr marL="27284" marR="10912">
              <a:spcBef>
                <a:spcPts val="215"/>
              </a:spcBef>
            </a:pPr>
            <a:r>
              <a:rPr lang="ru-RU" sz="2800" dirty="0">
                <a:solidFill>
                  <a:srgbClr val="010202"/>
                </a:solidFill>
                <a:latin typeface="Montserrat"/>
                <a:cs typeface="Montserrat"/>
              </a:rPr>
              <a:t>и</a:t>
            </a:r>
            <a:r>
              <a:rPr lang="ru-RU" sz="2800" spc="-43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sz="2800" dirty="0">
                <a:solidFill>
                  <a:srgbClr val="010202"/>
                </a:solidFill>
                <a:latin typeface="Montserrat"/>
                <a:cs typeface="Montserrat"/>
              </a:rPr>
              <a:t>серебряный</a:t>
            </a:r>
            <a:r>
              <a:rPr lang="ru-RU" sz="2800" spc="-43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sz="2800" spc="-21" dirty="0">
                <a:solidFill>
                  <a:srgbClr val="010202"/>
                </a:solidFill>
                <a:latin typeface="Montserrat"/>
                <a:cs typeface="Montserrat"/>
              </a:rPr>
              <a:t>призер </a:t>
            </a:r>
            <a:r>
              <a:rPr lang="ru-RU" sz="2800" dirty="0">
                <a:solidFill>
                  <a:srgbClr val="010202"/>
                </a:solidFill>
                <a:latin typeface="Montserrat"/>
                <a:cs typeface="Montserrat"/>
              </a:rPr>
              <a:t>Олимпийских</a:t>
            </a:r>
            <a:r>
              <a:rPr lang="ru-RU" sz="2800"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sz="2800" dirty="0">
                <a:solidFill>
                  <a:srgbClr val="010202"/>
                </a:solidFill>
                <a:latin typeface="Montserrat"/>
                <a:cs typeface="Montserrat"/>
              </a:rPr>
              <a:t>игр</a:t>
            </a:r>
            <a:r>
              <a:rPr lang="ru-RU" sz="2800" spc="-21" dirty="0">
                <a:solidFill>
                  <a:srgbClr val="010202"/>
                </a:solidFill>
                <a:latin typeface="Montserrat"/>
                <a:cs typeface="Montserrat"/>
              </a:rPr>
              <a:t> </a:t>
            </a:r>
            <a:r>
              <a:rPr lang="ru-RU" sz="2800" b="1" dirty="0">
                <a:solidFill>
                  <a:srgbClr val="010202"/>
                </a:solidFill>
                <a:latin typeface="Montserrat SemiBold"/>
                <a:cs typeface="Montserrat SemiBold"/>
              </a:rPr>
              <a:t>Яна</a:t>
            </a:r>
            <a:r>
              <a:rPr lang="ru-RU" sz="2800" b="1" spc="-21" dirty="0">
                <a:solidFill>
                  <a:srgbClr val="010202"/>
                </a:solidFill>
                <a:latin typeface="Montserrat SemiBold"/>
                <a:cs typeface="Montserrat SemiBold"/>
              </a:rPr>
              <a:t> </a:t>
            </a:r>
            <a:r>
              <a:rPr lang="ru-RU" sz="2800" b="1" spc="-21" dirty="0" err="1">
                <a:solidFill>
                  <a:srgbClr val="010202"/>
                </a:solidFill>
                <a:latin typeface="Montserrat SemiBold"/>
                <a:cs typeface="Montserrat SemiBold"/>
              </a:rPr>
              <a:t>Батыршина</a:t>
            </a:r>
            <a:endParaRPr lang="ru-RU" sz="2800" dirty="0">
              <a:latin typeface="Montserrat SemiBold"/>
              <a:cs typeface="Montserrat SemiBold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7F1FE3A7-28F2-76A8-C848-67DA166B1FC5}"/>
              </a:ext>
            </a:extLst>
          </p:cNvPr>
          <p:cNvSpPr txBox="1">
            <a:spLocks/>
          </p:cNvSpPr>
          <p:nvPr/>
        </p:nvSpPr>
        <p:spPr>
          <a:xfrm>
            <a:off x="1700211" y="878681"/>
            <a:ext cx="25831801" cy="2162055"/>
          </a:xfrm>
          <a:prstGeom prst="rect">
            <a:avLst/>
          </a:prstGeom>
        </p:spPr>
        <p:txBody>
          <a:bodyPr vert="horz" wrap="square" lIns="0" tIns="109145" rIns="0" bIns="0" rtlCol="0">
            <a:spAutoFit/>
          </a:bodyPr>
          <a:lstStyle>
            <a:lvl1pPr>
              <a:defRPr sz="6875" b="0" i="0">
                <a:solidFill>
                  <a:srgbClr val="010202"/>
                </a:solidFill>
                <a:latin typeface="Oswald Regular"/>
                <a:ea typeface="+mj-ea"/>
                <a:cs typeface="Oswald Regular"/>
              </a:defRPr>
            </a:lvl1pPr>
          </a:lstStyle>
          <a:p>
            <a:pPr marL="27284" marR="10912">
              <a:lnSpc>
                <a:spcPts val="8000"/>
              </a:lnSpc>
              <a:spcBef>
                <a:spcPts val="859"/>
              </a:spcBef>
            </a:pPr>
            <a:r>
              <a:rPr lang="ru-RU" sz="7000" spc="-21" dirty="0"/>
              <a:t>ЦЕНТРАЛЬНАЯ ПЛОЩАДКА — </a:t>
            </a:r>
            <a:br>
              <a:rPr lang="ru-RU" sz="7000" spc="-21" dirty="0"/>
            </a:br>
            <a:r>
              <a:rPr lang="ru-RU" sz="7000" spc="-21" dirty="0"/>
              <a:t>НАЦИОНАЛЬНЫЙ ЦЕНТР «РОССИЯ» В МОСКВЕ</a:t>
            </a:r>
            <a:endParaRPr lang="ru-RU" sz="7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CBDD7B-2C25-3FC4-7F52-25D4E9EAD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50198" y="-776484"/>
            <a:ext cx="14720801" cy="9813867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CA0479F-2B70-F48C-ED85-68F160579A95}"/>
              </a:ext>
            </a:extLst>
          </p:cNvPr>
          <p:cNvGrpSpPr/>
          <p:nvPr/>
        </p:nvGrpSpPr>
        <p:grpSpPr>
          <a:xfrm>
            <a:off x="1204912" y="6071216"/>
            <a:ext cx="7486721" cy="3092640"/>
            <a:chOff x="16597069" y="5819802"/>
            <a:chExt cx="7486721" cy="3092640"/>
          </a:xfrm>
        </p:grpSpPr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34EF25C2-8BA9-395B-51B7-A4A3C5686E10}"/>
                </a:ext>
              </a:extLst>
            </p:cNvPr>
            <p:cNvSpPr txBox="1"/>
            <p:nvPr/>
          </p:nvSpPr>
          <p:spPr>
            <a:xfrm>
              <a:off x="16597069" y="5819802"/>
              <a:ext cx="1660373" cy="566161"/>
            </a:xfrm>
            <a:prstGeom prst="rect">
              <a:avLst/>
            </a:prstGeom>
          </p:spPr>
          <p:txBody>
            <a:bodyPr vert="horz" wrap="square" lIns="0" tIns="27286" rIns="0" bIns="0" rtlCol="0">
              <a:spAutoFit/>
            </a:bodyPr>
            <a:lstStyle/>
            <a:p>
              <a:pPr marL="27284">
                <a:spcBef>
                  <a:spcPts val="215"/>
                </a:spcBef>
              </a:pPr>
              <a:r>
                <a:rPr lang="ru-RU" sz="3500" spc="-43" dirty="0">
                  <a:solidFill>
                    <a:srgbClr val="008DD1"/>
                  </a:solidFill>
                  <a:latin typeface="Montserrat Medium"/>
                  <a:cs typeface="Montserrat Medium"/>
                </a:rPr>
                <a:t>б</a:t>
              </a:r>
              <a:r>
                <a:rPr sz="3500" spc="-43" dirty="0" err="1">
                  <a:solidFill>
                    <a:srgbClr val="008DD1"/>
                  </a:solidFill>
                  <a:latin typeface="Montserrat Medium"/>
                  <a:cs typeface="Montserrat Medium"/>
                </a:rPr>
                <a:t>олее</a:t>
              </a:r>
              <a:endParaRPr sz="3500" dirty="0">
                <a:latin typeface="Montserrat Medium"/>
                <a:cs typeface="Montserrat Medium"/>
              </a:endParaRPr>
            </a:p>
          </p:txBody>
        </p:sp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27028CF4-3D10-C59E-9BA9-5979DD171C63}"/>
                </a:ext>
              </a:extLst>
            </p:cNvPr>
            <p:cNvSpPr txBox="1"/>
            <p:nvPr/>
          </p:nvSpPr>
          <p:spPr>
            <a:xfrm>
              <a:off x="16597309" y="6037860"/>
              <a:ext cx="7486481" cy="2705337"/>
            </a:xfrm>
            <a:prstGeom prst="rect">
              <a:avLst/>
            </a:prstGeom>
          </p:spPr>
          <p:txBody>
            <a:bodyPr vert="horz" wrap="square" lIns="0" tIns="27286" rIns="0" bIns="0" rtlCol="0">
              <a:spAutoFit/>
            </a:bodyPr>
            <a:lstStyle/>
            <a:p>
              <a:pPr marL="27284">
                <a:spcBef>
                  <a:spcPts val="215"/>
                </a:spcBef>
              </a:pPr>
              <a:r>
                <a:rPr lang="ru-RU" sz="17401" spc="-54" dirty="0">
                  <a:solidFill>
                    <a:srgbClr val="008DD1"/>
                  </a:solidFill>
                  <a:latin typeface="Oswald Regular"/>
                  <a:cs typeface="Oswald Regular"/>
                </a:rPr>
                <a:t>2</a:t>
              </a:r>
              <a:r>
                <a:rPr lang="en-US" sz="17401" spc="-54" dirty="0">
                  <a:solidFill>
                    <a:srgbClr val="008DD1"/>
                  </a:solidFill>
                  <a:latin typeface="Oswald Regular"/>
                  <a:cs typeface="Oswald Regular"/>
                </a:rPr>
                <a:t>00</a:t>
              </a:r>
              <a:endParaRPr sz="17401" dirty="0">
                <a:latin typeface="Oswald Regular"/>
                <a:cs typeface="Oswald Regular"/>
              </a:endParaRPr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11831DD4-259E-A133-874A-5C55BC4483A8}"/>
                </a:ext>
              </a:extLst>
            </p:cNvPr>
            <p:cNvSpPr txBox="1"/>
            <p:nvPr/>
          </p:nvSpPr>
          <p:spPr>
            <a:xfrm>
              <a:off x="16597312" y="8346281"/>
              <a:ext cx="4249845" cy="566161"/>
            </a:xfrm>
            <a:prstGeom prst="rect">
              <a:avLst/>
            </a:prstGeom>
          </p:spPr>
          <p:txBody>
            <a:bodyPr vert="horz" wrap="square" lIns="0" tIns="27286" rIns="0" bIns="0" rtlCol="0">
              <a:spAutoFit/>
            </a:bodyPr>
            <a:lstStyle/>
            <a:p>
              <a:pPr marL="27284">
                <a:spcBef>
                  <a:spcPts val="215"/>
                </a:spcBef>
              </a:pPr>
              <a:r>
                <a:rPr lang="ru-RU" sz="3500" spc="-21" dirty="0">
                  <a:solidFill>
                    <a:srgbClr val="010202"/>
                  </a:solidFill>
                  <a:latin typeface="Montserrat Medium"/>
                  <a:cs typeface="Montserrat Medium"/>
                </a:rPr>
                <a:t>человек</a:t>
              </a:r>
              <a:endParaRPr sz="3500" dirty="0">
                <a:latin typeface="Montserrat Medium"/>
                <a:cs typeface="Montserrat Medium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</TotalTime>
  <Words>673</Words>
  <Application>Microsoft Office PowerPoint</Application>
  <PresentationFormat>Произвольный</PresentationFormat>
  <Paragraphs>158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Oswald Regular</vt:lpstr>
      <vt:lpstr>Montserrat SemiBold</vt:lpstr>
      <vt:lpstr>Helvetica</vt:lpstr>
      <vt:lpstr>Calibri</vt:lpstr>
      <vt:lpstr>Montserrat Medium</vt:lpstr>
      <vt:lpstr>Montserrat</vt:lpstr>
      <vt:lpstr>Maiandra GD</vt:lpstr>
      <vt:lpstr>Office Theme</vt:lpstr>
      <vt:lpstr>4 ОКТЯБРЯ 2026 ГОДА</vt:lpstr>
      <vt:lpstr>ВСЕРОССИЙСКИЙ СПОРТИВНЫЙ ДИКТАНТ 2026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ВСЕРОССИЙСКИЙ СПОРТИВНЫЙ  ДИКТАНТ 2026 ГОДА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Презентация-май copy</dc:title>
  <dc:subject/>
  <dc:creator>German</dc:creator>
  <cp:keywords/>
  <dc:description/>
  <cp:lastModifiedBy>Мушкарина Ирина Сергеевна</cp:lastModifiedBy>
  <cp:revision>67</cp:revision>
  <dcterms:created xsi:type="dcterms:W3CDTF">2026-05-27T13:06:55Z</dcterms:created>
  <dcterms:modified xsi:type="dcterms:W3CDTF">2026-07-15T11:14:57Z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2026-05-27T10:00:00Z</vt:filetime>
  </property>
  <property fmtid="{D5CDD505-2E9C-101B-9397-08002B2CF9AE}" pid="3" name="Creator">
    <vt:lpwstr>Adobe Illustrator 29.0 (Windows)</vt:lpwstr>
  </property>
  <property fmtid="{D5CDD505-2E9C-101B-9397-08002B2CF9AE}" pid="4" name="LastSaved">
    <vt:filetime>2026-05-27T10:00:00Z</vt:filetime>
  </property>
</Properties>
</file>